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8" r:id="rId5"/>
    <p:sldId id="260" r:id="rId6"/>
    <p:sldId id="261" r:id="rId7"/>
    <p:sldId id="262" r:id="rId8"/>
    <p:sldId id="268" r:id="rId9"/>
    <p:sldId id="263" r:id="rId10"/>
    <p:sldId id="265" r:id="rId11"/>
    <p:sldId id="264" r:id="rId12"/>
    <p:sldId id="266" r:id="rId13"/>
    <p:sldId id="259" r:id="rId14"/>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EAF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173.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image" Target="../media/image1.jpeg"/><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3.xml"/><Relationship Id="rId8" Type="http://schemas.openxmlformats.org/officeDocument/2006/relationships/tags" Target="../tags/tag12.xml"/><Relationship Id="rId7" Type="http://schemas.openxmlformats.org/officeDocument/2006/relationships/tags" Target="../tags/tag11.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image" Target="../media/image1.jpeg"/><Relationship Id="rId3" Type="http://schemas.openxmlformats.org/officeDocument/2006/relationships/tags" Target="../tags/tag8.xml"/><Relationship Id="rId2" Type="http://schemas.openxmlformats.org/officeDocument/2006/relationships/tags" Target="../tags/tag7.xml"/><Relationship Id="rId10" Type="http://schemas.openxmlformats.org/officeDocument/2006/relationships/tags" Target="../tags/tag1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0.xml"/><Relationship Id="rId7" Type="http://schemas.openxmlformats.org/officeDocument/2006/relationships/tags" Target="../tags/tag19.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image" Target="../media/image1.jpeg"/><Relationship Id="rId2" Type="http://schemas.openxmlformats.org/officeDocument/2006/relationships/tags" Target="../tags/tag15.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image" Target="../media/image1.jpeg"/><Relationship Id="rId3" Type="http://schemas.openxmlformats.org/officeDocument/2006/relationships/tags" Target="../tags/tag22.xml"/><Relationship Id="rId2" Type="http://schemas.openxmlformats.org/officeDocument/2006/relationships/tags" Target="../tags/tag21.xml"/><Relationship Id="rId11" Type="http://schemas.openxmlformats.org/officeDocument/2006/relationships/tags" Target="../tags/tag29.xml"/><Relationship Id="rId10" Type="http://schemas.openxmlformats.org/officeDocument/2006/relationships/tags" Target="../tags/tag28.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36.xml"/><Relationship Id="rId8" Type="http://schemas.openxmlformats.org/officeDocument/2006/relationships/tags" Target="../tags/tag35.xml"/><Relationship Id="rId7" Type="http://schemas.openxmlformats.org/officeDocument/2006/relationships/tags" Target="../tags/tag34.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image" Target="../media/image1.jpeg"/><Relationship Id="rId3" Type="http://schemas.openxmlformats.org/officeDocument/2006/relationships/tags" Target="../tags/tag31.xml"/><Relationship Id="rId2" Type="http://schemas.openxmlformats.org/officeDocument/2006/relationships/tags" Target="../tags/tag30.xml"/><Relationship Id="rId13" Type="http://schemas.openxmlformats.org/officeDocument/2006/relationships/tags" Target="../tags/tag40.xml"/><Relationship Id="rId12" Type="http://schemas.openxmlformats.org/officeDocument/2006/relationships/tags" Target="../tags/tag39.xml"/><Relationship Id="rId11" Type="http://schemas.openxmlformats.org/officeDocument/2006/relationships/tags" Target="../tags/tag38.xml"/><Relationship Id="rId10" Type="http://schemas.openxmlformats.org/officeDocument/2006/relationships/tags" Target="../tags/tag37.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47.xml"/><Relationship Id="rId8" Type="http://schemas.openxmlformats.org/officeDocument/2006/relationships/tags" Target="../tags/tag46.xml"/><Relationship Id="rId7" Type="http://schemas.openxmlformats.org/officeDocument/2006/relationships/tags" Target="../tags/tag45.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image" Target="../media/image2.jpeg"/><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57.xml"/><Relationship Id="rId8" Type="http://schemas.openxmlformats.org/officeDocument/2006/relationships/tags" Target="../tags/tag56.xml"/><Relationship Id="rId7" Type="http://schemas.openxmlformats.org/officeDocument/2006/relationships/tags" Target="../tags/tag55.xml"/><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image" Target="../media/image1.jpeg"/><Relationship Id="rId3" Type="http://schemas.openxmlformats.org/officeDocument/2006/relationships/tags" Target="../tags/tag52.xml"/><Relationship Id="rId2" Type="http://schemas.openxmlformats.org/officeDocument/2006/relationships/tags" Target="../tags/tag51.xml"/><Relationship Id="rId11" Type="http://schemas.openxmlformats.org/officeDocument/2006/relationships/tags" Target="../tags/tag59.xml"/><Relationship Id="rId10" Type="http://schemas.openxmlformats.org/officeDocument/2006/relationships/tags" Target="../tags/tag58.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66.xml"/><Relationship Id="rId8" Type="http://schemas.openxmlformats.org/officeDocument/2006/relationships/tags" Target="../tags/tag65.xml"/><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image" Target="../media/image1.jpeg"/><Relationship Id="rId3" Type="http://schemas.openxmlformats.org/officeDocument/2006/relationships/tags" Target="../tags/tag61.xml"/><Relationship Id="rId2" Type="http://schemas.openxmlformats.org/officeDocument/2006/relationships/tags" Target="../tags/tag60.xml"/><Relationship Id="rId10" Type="http://schemas.openxmlformats.org/officeDocument/2006/relationships/tags" Target="../tags/tag67.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74.xml"/><Relationship Id="rId8" Type="http://schemas.openxmlformats.org/officeDocument/2006/relationships/tags" Target="../tags/tag73.xml"/><Relationship Id="rId7" Type="http://schemas.openxmlformats.org/officeDocument/2006/relationships/tags" Target="../tags/tag72.xml"/><Relationship Id="rId6" Type="http://schemas.openxmlformats.org/officeDocument/2006/relationships/tags" Target="../tags/tag71.xml"/><Relationship Id="rId5" Type="http://schemas.openxmlformats.org/officeDocument/2006/relationships/tags" Target="../tags/tag70.xml"/><Relationship Id="rId4" Type="http://schemas.openxmlformats.org/officeDocument/2006/relationships/image" Target="../media/image1.jpeg"/><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image" Target="../media/image1.jpeg"/><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6" Type="http://schemas.openxmlformats.org/officeDocument/2006/relationships/tags" Target="../tags/tag84.xml"/><Relationship Id="rId5" Type="http://schemas.openxmlformats.org/officeDocument/2006/relationships/tags" Target="../tags/tag83.xml"/><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90.xml"/><Relationship Id="rId7" Type="http://schemas.openxmlformats.org/officeDocument/2006/relationships/tags" Target="../tags/tag89.xml"/><Relationship Id="rId6" Type="http://schemas.openxmlformats.org/officeDocument/2006/relationships/tags" Target="../tags/tag88.xml"/><Relationship Id="rId5" Type="http://schemas.openxmlformats.org/officeDocument/2006/relationships/tags" Target="../tags/tag87.xml"/><Relationship Id="rId4" Type="http://schemas.openxmlformats.org/officeDocument/2006/relationships/tags" Target="../tags/tag86.xml"/><Relationship Id="rId3" Type="http://schemas.openxmlformats.org/officeDocument/2006/relationships/tags" Target="../tags/tag85.xml"/><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97.xml"/><Relationship Id="rId8" Type="http://schemas.openxmlformats.org/officeDocument/2006/relationships/tags" Target="../tags/tag96.xml"/><Relationship Id="rId7" Type="http://schemas.openxmlformats.org/officeDocument/2006/relationships/tags" Target="../tags/tag95.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 Id="rId3" Type="http://schemas.openxmlformats.org/officeDocument/2006/relationships/tags" Target="../tags/tag91.xml"/><Relationship Id="rId2" Type="http://schemas.openxmlformats.org/officeDocument/2006/relationships/image" Target="../media/image3.jpeg"/><Relationship Id="rId10" Type="http://schemas.openxmlformats.org/officeDocument/2006/relationships/tags" Target="../tags/tag98.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05.xml"/><Relationship Id="rId8" Type="http://schemas.openxmlformats.org/officeDocument/2006/relationships/tags" Target="../tags/tag104.xml"/><Relationship Id="rId7" Type="http://schemas.openxmlformats.org/officeDocument/2006/relationships/tags" Target="../tags/tag103.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tags" Target="../tags/tag100.xml"/><Relationship Id="rId3" Type="http://schemas.openxmlformats.org/officeDocument/2006/relationships/tags" Target="../tags/tag99.xml"/><Relationship Id="rId2" Type="http://schemas.openxmlformats.org/officeDocument/2006/relationships/image" Target="../media/image3.jpeg"/><Relationship Id="rId10" Type="http://schemas.openxmlformats.org/officeDocument/2006/relationships/tags" Target="../tags/tag106.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13.xml"/><Relationship Id="rId8" Type="http://schemas.openxmlformats.org/officeDocument/2006/relationships/tags" Target="../tags/tag112.xml"/><Relationship Id="rId7" Type="http://schemas.openxmlformats.org/officeDocument/2006/relationships/tags" Target="../tags/tag111.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image" Target="../media/image3.jpeg"/><Relationship Id="rId10" Type="http://schemas.openxmlformats.org/officeDocument/2006/relationships/tags" Target="../tags/tag11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21.xml"/><Relationship Id="rId8" Type="http://schemas.openxmlformats.org/officeDocument/2006/relationships/tags" Target="../tags/tag120.xml"/><Relationship Id="rId7" Type="http://schemas.openxmlformats.org/officeDocument/2006/relationships/tags" Target="../tags/tag119.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image" Target="../media/image3.jpeg"/><Relationship Id="rId12" Type="http://schemas.openxmlformats.org/officeDocument/2006/relationships/tags" Target="../tags/tag124.xml"/><Relationship Id="rId11" Type="http://schemas.openxmlformats.org/officeDocument/2006/relationships/tags" Target="../tags/tag123.xml"/><Relationship Id="rId10" Type="http://schemas.openxmlformats.org/officeDocument/2006/relationships/tags" Target="../tags/tag122.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tags" Target="../tags/tag128.xml"/><Relationship Id="rId5" Type="http://schemas.openxmlformats.org/officeDocument/2006/relationships/tags" Target="../tags/tag127.xml"/><Relationship Id="rId4" Type="http://schemas.openxmlformats.org/officeDocument/2006/relationships/tags" Target="../tags/tag126.xml"/><Relationship Id="rId3" Type="http://schemas.openxmlformats.org/officeDocument/2006/relationships/tags" Target="../tags/tag125.xml"/><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6" name="图片 5"/>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标题 1"/>
          <p:cNvSpPr>
            <a:spLocks noGrp="1"/>
          </p:cNvSpPr>
          <p:nvPr>
            <p:ph type="ctrTitle" hasCustomPrompt="1"/>
            <p:custDataLst>
              <p:tags r:id="rId4"/>
            </p:custDataLst>
          </p:nvPr>
        </p:nvSpPr>
        <p:spPr>
          <a:xfrm>
            <a:off x="2503200" y="2447730"/>
            <a:ext cx="7185600" cy="1198800"/>
          </a:xfrm>
        </p:spPr>
        <p:txBody>
          <a:bodyPr lIns="90000" tIns="46800" rIns="90000" bIns="46800" anchor="b" anchorCtr="0">
            <a:normAutofit/>
          </a:bodyPr>
          <a:lstStyle>
            <a:lvl1pPr algn="dist">
              <a:defRPr sz="7200" b="0" spc="600" baseline="0">
                <a:solidFill>
                  <a:schemeClr val="accent1"/>
                </a:solidFill>
                <a:latin typeface="微软雅黑" panose="020B0503020204020204" charset="-122"/>
                <a:ea typeface="汉仪旗黑-85S" panose="00020600040101010101" pitchFamily="18" charset="-122"/>
              </a:defRPr>
            </a:lvl1pPr>
          </a:lstStyle>
          <a:p>
            <a:r>
              <a:rPr lang="zh-CN" altLang="en-US" dirty="0"/>
              <a:t>单击编辑标题</a:t>
            </a:r>
            <a:endParaRPr lang="zh-CN" altLang="en-US" dirty="0"/>
          </a:p>
        </p:txBody>
      </p:sp>
      <p:sp>
        <p:nvSpPr>
          <p:cNvPr id="3" name="副标题 2"/>
          <p:cNvSpPr>
            <a:spLocks noGrp="1"/>
          </p:cNvSpPr>
          <p:nvPr>
            <p:ph type="subTitle" idx="1" hasCustomPrompt="1"/>
            <p:custDataLst>
              <p:tags r:id="rId5"/>
            </p:custDataLst>
          </p:nvPr>
        </p:nvSpPr>
        <p:spPr>
          <a:xfrm>
            <a:off x="4031400" y="3819541"/>
            <a:ext cx="4129200" cy="502601"/>
          </a:xfrm>
        </p:spPr>
        <p:txBody>
          <a:bodyPr lIns="101600" tIns="38100" rIns="76200" bIns="38100">
            <a:normAutofit/>
          </a:bodyPr>
          <a:lstStyle>
            <a:lvl1pPr marL="0" indent="0" algn="ctr" eaLnBrk="1" fontAlgn="auto" latinLnBrk="0" hangingPunct="1">
              <a:lnSpc>
                <a:spcPct val="100000"/>
              </a:lnSpc>
              <a:buNone/>
              <a:defRPr sz="1400" u="none" strike="noStrike" kern="1200" cap="none" spc="200" normalizeH="0" baseline="0">
                <a:solidFill>
                  <a:schemeClr val="tx1">
                    <a:lumMod val="75000"/>
                    <a:lumOff val="25000"/>
                  </a:schemeClr>
                </a:solidFill>
                <a:uFillTx/>
                <a:latin typeface="微软雅黑" panose="020B0503020204020204" charset="-122"/>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6"/>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7"/>
            </p:custDataLst>
          </p:nvPr>
        </p:nvSpPr>
        <p:spPr/>
        <p:txBody>
          <a:bodyPr/>
          <a:lstStyle>
            <a:lvl1pPr>
              <a:defRPr baseline="0">
                <a:latin typeface="Arial" panose="020B0604020202020204" pitchFamily="34" charset="0"/>
              </a:defRPr>
            </a:lvl1pPr>
          </a:lstStyle>
          <a:p>
            <a:endParaRPr lang="zh-CN" altLang="en-US" dirty="0"/>
          </a:p>
        </p:txBody>
      </p:sp>
      <p:sp>
        <p:nvSpPr>
          <p:cNvPr id="18" name="灯片编号占位符 17"/>
          <p:cNvSpPr>
            <a:spLocks noGrp="1"/>
          </p:cNvSpPr>
          <p:nvPr>
            <p:ph type="sldNum" sz="quarter" idx="12"/>
            <p:custDataLst>
              <p:tags r:id="rId8"/>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pSp>
        <p:nvGrpSpPr>
          <p:cNvPr id="13" name="组合 12"/>
          <p:cNvGrpSpPr/>
          <p:nvPr userDrawn="1">
            <p:custDataLst>
              <p:tags r:id="rId2"/>
            </p:custDataLst>
          </p:nvPr>
        </p:nvGrpSpPr>
        <p:grpSpPr>
          <a:xfrm>
            <a:off x="0" y="0"/>
            <a:ext cx="12192000" cy="6858000"/>
            <a:chOff x="0" y="0"/>
            <a:chExt cx="12192000" cy="6858000"/>
          </a:xfrm>
        </p:grpSpPr>
        <p:pic>
          <p:nvPicPr>
            <p:cNvPr id="11" name="图片 10"/>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矩形 11"/>
            <p:cNvSpPr/>
            <p:nvPr userDrawn="1">
              <p:custDataLst>
                <p:tags r:id="rId5"/>
              </p:custDataLst>
            </p:nvPr>
          </p:nvSpPr>
          <p:spPr>
            <a:xfrm>
              <a:off x="0" y="0"/>
              <a:ext cx="12192000" cy="6858000"/>
            </a:xfrm>
            <a:prstGeom prst="rect">
              <a:avLst/>
            </a:prstGeom>
            <a:solidFill>
              <a:schemeClr val="bg1">
                <a:alpha val="80000"/>
              </a:schemeClr>
            </a:solidFill>
            <a:ln w="101600">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latin typeface="微软雅黑" panose="020B0503020204020204" charset="-122"/>
                <a:ea typeface="微软雅黑" panose="020B0503020204020204" charset="-122"/>
                <a:cs typeface="Viner Hand ITC" panose="03070502030502020203" charset="0"/>
                <a:sym typeface="+mn-ea"/>
              </a:endParaRPr>
            </a:p>
          </p:txBody>
        </p:sp>
      </p:grpSp>
      <p:sp>
        <p:nvSpPr>
          <p:cNvPr id="2" name="标题 1"/>
          <p:cNvSpPr>
            <a:spLocks noGrp="1"/>
          </p:cNvSpPr>
          <p:nvPr>
            <p:ph type="title"/>
            <p:custDataLst>
              <p:tags r:id="rId6"/>
            </p:custDataLst>
          </p:nvPr>
        </p:nvSpPr>
        <p:spPr>
          <a:xfrm>
            <a:off x="669882" y="443234"/>
            <a:ext cx="10852237" cy="441964"/>
          </a:xfrm>
        </p:spPr>
        <p:txBody>
          <a:bodyPr vert="horz" lIns="101600" tIns="38100" rIns="76200" bIns="38100" rtlCol="0" anchor="t" anchorCtr="0">
            <a:normAutofit/>
          </a:bodyPr>
          <a:lstStyle>
            <a:lvl1pPr marL="0" marR="0" algn="l" defTabSz="914400" rtl="0" eaLnBrk="1" fontAlgn="auto" latinLnBrk="0" hangingPunct="1">
              <a:lnSpc>
                <a:spcPct val="100000"/>
              </a:lnSpc>
              <a:buNone/>
              <a:defRPr kumimoji="0" lang="zh-CN" altLang="en-US" sz="2400" b="1"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7"/>
            </p:custDataLst>
          </p:nvPr>
        </p:nvSpPr>
        <p:spPr>
          <a:xfrm>
            <a:off x="669882" y="952508"/>
            <a:ext cx="10852237"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8"/>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0"/>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9" name="图片 8"/>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标题 1"/>
          <p:cNvSpPr>
            <a:spLocks noGrp="1"/>
          </p:cNvSpPr>
          <p:nvPr>
            <p:ph type="title" hasCustomPrompt="1"/>
            <p:custDataLst>
              <p:tags r:id="rId4"/>
            </p:custDataLst>
          </p:nvPr>
        </p:nvSpPr>
        <p:spPr>
          <a:xfrm>
            <a:off x="2159000" y="2601738"/>
            <a:ext cx="7874000" cy="1076400"/>
          </a:xfrm>
        </p:spPr>
        <p:txBody>
          <a:bodyPr lIns="90000" tIns="46800" rIns="90000" bIns="46800" anchor="b" anchorCtr="0">
            <a:normAutofit/>
          </a:bodyPr>
          <a:lstStyle>
            <a:lvl1pPr algn="ctr">
              <a:defRPr sz="6400" b="0" u="none" strike="noStrike" kern="1200" cap="none" spc="800" normalizeH="0" baseline="0">
                <a:solidFill>
                  <a:schemeClr val="accent1"/>
                </a:solidFill>
                <a:uFillTx/>
                <a:latin typeface="微软雅黑" panose="020B0503020204020204" charset="-122"/>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5"/>
            </p:custDataLst>
          </p:nvPr>
        </p:nvSpPr>
        <p:spPr>
          <a:xfrm>
            <a:off x="4031400" y="3819541"/>
            <a:ext cx="4129200" cy="531019"/>
          </a:xfrm>
        </p:spPr>
        <p:txBody>
          <a:bodyPr lIns="90000" tIns="46800" rIns="90000" bIns="46800">
            <a:normAutofit/>
          </a:bodyPr>
          <a:lstStyle>
            <a:lvl1pPr marL="0" indent="0" algn="ctr" eaLnBrk="1" fontAlgn="auto" latinLnBrk="0" hangingPunct="1">
              <a:lnSpc>
                <a:spcPct val="100000"/>
              </a:lnSpc>
              <a:buNone/>
              <a:defRPr kumimoji="0" lang="zh-CN" altLang="en-US" sz="1400" b="0" i="0" u="none" strike="noStrike" kern="1200" cap="none" spc="800" normalizeH="0" baseline="0" noProof="1">
                <a:solidFill>
                  <a:schemeClr val="tx1">
                    <a:lumMod val="75000"/>
                    <a:lumOff val="25000"/>
                  </a:schemeClr>
                </a:solidFill>
                <a:uFillTx/>
                <a:latin typeface="微软雅黑" panose="020B0503020204020204" charset="-122"/>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6"/>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7"/>
            </p:custDataLst>
          </p:nvPr>
        </p:nvSpPr>
        <p:spPr/>
        <p:txBody>
          <a:bodyPr/>
          <a:lstStyle>
            <a:lvl1pPr>
              <a:defRPr baseline="0">
                <a:latin typeface="Arial" panose="020B0604020202020204" pitchFamily="34" charset="0"/>
              </a:defRPr>
            </a:lvl1pPr>
          </a:lstStyle>
          <a:p>
            <a:endParaRPr lang="zh-CN" altLang="en-US"/>
          </a:p>
        </p:txBody>
      </p:sp>
      <p:sp>
        <p:nvSpPr>
          <p:cNvPr id="6" name="灯片编号占位符 5"/>
          <p:cNvSpPr>
            <a:spLocks noGrp="1"/>
          </p:cNvSpPr>
          <p:nvPr>
            <p:ph type="sldNum" sz="quarter" idx="12"/>
            <p:custDataLst>
              <p:tags r:id="rId8"/>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0" y="0"/>
            <a:ext cx="12192000" cy="6858000"/>
            <a:chOff x="0" y="0"/>
            <a:chExt cx="12192000" cy="6858000"/>
          </a:xfrm>
        </p:grpSpPr>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矩形 12"/>
            <p:cNvSpPr/>
            <p:nvPr userDrawn="1">
              <p:custDataLst>
                <p:tags r:id="rId5"/>
              </p:custDataLst>
            </p:nvPr>
          </p:nvSpPr>
          <p:spPr>
            <a:xfrm>
              <a:off x="0" y="0"/>
              <a:ext cx="12192000" cy="6858000"/>
            </a:xfrm>
            <a:prstGeom prst="rect">
              <a:avLst/>
            </a:prstGeom>
            <a:solidFill>
              <a:schemeClr val="bg1">
                <a:alpha val="80000"/>
              </a:schemeClr>
            </a:solidFill>
            <a:ln w="101600">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latin typeface="微软雅黑" panose="020B0503020204020204" charset="-122"/>
                <a:ea typeface="微软雅黑" panose="020B0503020204020204" charset="-122"/>
                <a:cs typeface="Viner Hand ITC" panose="03070502030502020203" charset="0"/>
                <a:sym typeface="+mn-ea"/>
              </a:endParaRPr>
            </a:p>
          </p:txBody>
        </p:sp>
      </p:grpSp>
      <p:sp>
        <p:nvSpPr>
          <p:cNvPr id="2" name="标题 1"/>
          <p:cNvSpPr>
            <a:spLocks noGrp="1"/>
          </p:cNvSpPr>
          <p:nvPr>
            <p:ph type="title"/>
            <p:custDataLst>
              <p:tags r:id="rId6"/>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7"/>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8"/>
            </p:custDataLst>
          </p:nvPr>
        </p:nvSpPr>
        <p:spPr>
          <a:xfrm>
            <a:off x="6238877" y="952508"/>
            <a:ext cx="5283242" cy="5388907"/>
          </a:xfrm>
        </p:spPr>
        <p:txBody>
          <a:bodyPr>
            <a:noAutofit/>
          </a:bodyPr>
          <a:lstStyle>
            <a:lvl1pPr>
              <a:defRPr sz="1600" u="none" strike="noStrike" kern="1200" cap="none" spc="0" normalizeH="0">
                <a:solidFill>
                  <a:schemeClr val="tx1">
                    <a:lumMod val="75000"/>
                    <a:lumOff val="25000"/>
                  </a:schemeClr>
                </a:solidFill>
                <a:latin typeface="微软雅黑" panose="020B0503020204020204" charset="-122"/>
                <a:ea typeface="微软雅黑" panose="020B0503020204020204" charset="-122"/>
              </a:defRPr>
            </a:lvl1pPr>
            <a:lvl2pPr>
              <a:defRPr sz="1600" u="none" strike="noStrike" kern="1200" cap="none" spc="0" normalizeH="0">
                <a:solidFill>
                  <a:schemeClr val="tx1">
                    <a:lumMod val="75000"/>
                    <a:lumOff val="25000"/>
                  </a:schemeClr>
                </a:solidFill>
                <a:latin typeface="微软雅黑" panose="020B0503020204020204" charset="-122"/>
                <a:ea typeface="微软雅黑" panose="020B0503020204020204" charset="-122"/>
              </a:defRPr>
            </a:lvl2pPr>
            <a:lvl3pPr>
              <a:defRPr sz="1600" u="none" strike="noStrike" kern="1200" cap="none" spc="0" normalizeH="0">
                <a:solidFill>
                  <a:schemeClr val="tx1">
                    <a:lumMod val="75000"/>
                    <a:lumOff val="25000"/>
                  </a:schemeClr>
                </a:solidFill>
                <a:latin typeface="微软雅黑" panose="020B0503020204020204" charset="-122"/>
                <a:ea typeface="微软雅黑" panose="020B0503020204020204" charset="-122"/>
              </a:defRPr>
            </a:lvl3pPr>
            <a:lvl4pPr>
              <a:defRPr sz="1600" u="none" strike="noStrike" kern="1200" cap="none" spc="0" normalizeH="0">
                <a:solidFill>
                  <a:schemeClr val="tx1">
                    <a:lumMod val="75000"/>
                    <a:lumOff val="25000"/>
                  </a:schemeClr>
                </a:solidFill>
                <a:latin typeface="微软雅黑" panose="020B0503020204020204" charset="-122"/>
                <a:ea typeface="微软雅黑" panose="020B0503020204020204" charset="-122"/>
              </a:defRPr>
            </a:lvl4pPr>
            <a:lvl5pPr>
              <a:defRPr sz="1600" u="none" strike="noStrike" kern="1200" cap="none" spc="0" normalizeH="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9"/>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0"/>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12"/>
            <p:custDataLst>
              <p:tags r:id="rId11"/>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grpSp>
        <p:nvGrpSpPr>
          <p:cNvPr id="13" name="组合 12"/>
          <p:cNvGrpSpPr/>
          <p:nvPr userDrawn="1">
            <p:custDataLst>
              <p:tags r:id="rId2"/>
            </p:custDataLst>
          </p:nvPr>
        </p:nvGrpSpPr>
        <p:grpSpPr>
          <a:xfrm>
            <a:off x="0" y="0"/>
            <a:ext cx="12192000" cy="6858000"/>
            <a:chOff x="0" y="0"/>
            <a:chExt cx="12192000" cy="6858000"/>
          </a:xfrm>
        </p:grpSpPr>
        <p:pic>
          <p:nvPicPr>
            <p:cNvPr id="14" name="图片 13"/>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矩形 14"/>
            <p:cNvSpPr/>
            <p:nvPr userDrawn="1">
              <p:custDataLst>
                <p:tags r:id="rId5"/>
              </p:custDataLst>
            </p:nvPr>
          </p:nvSpPr>
          <p:spPr>
            <a:xfrm>
              <a:off x="0" y="0"/>
              <a:ext cx="12192000" cy="6858000"/>
            </a:xfrm>
            <a:prstGeom prst="rect">
              <a:avLst/>
            </a:prstGeom>
            <a:solidFill>
              <a:schemeClr val="bg1">
                <a:alpha val="80000"/>
              </a:schemeClr>
            </a:solidFill>
            <a:ln w="101600">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latin typeface="微软雅黑" panose="020B0503020204020204" charset="-122"/>
                <a:ea typeface="微软雅黑" panose="020B0503020204020204" charset="-122"/>
                <a:cs typeface="Viner Hand ITC" panose="03070502030502020203" charset="0"/>
                <a:sym typeface="+mn-ea"/>
              </a:endParaRPr>
            </a:p>
          </p:txBody>
        </p:sp>
      </p:grpSp>
      <p:sp>
        <p:nvSpPr>
          <p:cNvPr id="2" name="标题 1"/>
          <p:cNvSpPr>
            <a:spLocks noGrp="1"/>
          </p:cNvSpPr>
          <p:nvPr>
            <p:ph type="title"/>
            <p:custDataLst>
              <p:tags r:id="rId6"/>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7"/>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0" normalizeH="0" baseline="0">
                <a:solidFill>
                  <a:schemeClr val="tx1">
                    <a:lumMod val="75000"/>
                    <a:lumOff val="25000"/>
                  </a:schemeClr>
                </a:solidFill>
                <a:uFillTx/>
                <a:latin typeface="微软雅黑" panose="020B0503020204020204" charset="-122"/>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8"/>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9"/>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0"/>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1"/>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2"/>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a:p>
        </p:txBody>
      </p:sp>
      <p:sp>
        <p:nvSpPr>
          <p:cNvPr id="9" name="灯片编号占位符 8"/>
          <p:cNvSpPr>
            <a:spLocks noGrp="1"/>
          </p:cNvSpPr>
          <p:nvPr>
            <p:ph type="sldNum" sz="quarter" idx="12"/>
            <p:custDataLst>
              <p:tags r:id="rId13"/>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2" y="0"/>
            <a:ext cx="7073321" cy="6858000"/>
          </a:xfrm>
          <a:custGeom>
            <a:avLst/>
            <a:gdLst>
              <a:gd name="connsiteX0" fmla="*/ 0 w 7073321"/>
              <a:gd name="connsiteY0" fmla="*/ 0 h 6858000"/>
              <a:gd name="connsiteX1" fmla="*/ 3362885 w 7073321"/>
              <a:gd name="connsiteY1" fmla="*/ 0 h 6858000"/>
              <a:gd name="connsiteX2" fmla="*/ 4634891 w 7073321"/>
              <a:gd name="connsiteY2" fmla="*/ 0 h 6858000"/>
              <a:gd name="connsiteX3" fmla="*/ 7073321 w 7073321"/>
              <a:gd name="connsiteY3" fmla="*/ 6858000 h 6858000"/>
              <a:gd name="connsiteX4" fmla="*/ 3362885 w 7073321"/>
              <a:gd name="connsiteY4" fmla="*/ 6858000 h 6858000"/>
              <a:gd name="connsiteX5" fmla="*/ 2171151 w 7073321"/>
              <a:gd name="connsiteY5" fmla="*/ 6858000 h 6858000"/>
              <a:gd name="connsiteX6" fmla="*/ 0 w 707332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73321" h="6858000">
                <a:moveTo>
                  <a:pt x="0" y="0"/>
                </a:moveTo>
                <a:lnTo>
                  <a:pt x="3362885" y="0"/>
                </a:lnTo>
                <a:lnTo>
                  <a:pt x="4634891" y="0"/>
                </a:lnTo>
                <a:lnTo>
                  <a:pt x="7073321" y="6858000"/>
                </a:lnTo>
                <a:lnTo>
                  <a:pt x="3362885" y="6858000"/>
                </a:lnTo>
                <a:lnTo>
                  <a:pt x="2171151" y="6858000"/>
                </a:lnTo>
                <a:lnTo>
                  <a:pt x="0" y="6858000"/>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dirty="0">
              <a:latin typeface="Arial" panose="020B0604020202020204" pitchFamily="34" charset="0"/>
              <a:ea typeface="微软雅黑" panose="020B0503020204020204" charset="-122"/>
            </a:endParaRPr>
          </a:p>
        </p:txBody>
      </p:sp>
      <p:pic>
        <p:nvPicPr>
          <p:cNvPr id="7" name="图片 6"/>
          <p:cNvPicPr>
            <a:picLocks noChangeAspect="1"/>
          </p:cNvPicPr>
          <p:nvPr>
            <p:custDataLst>
              <p:tags r:id="rId3"/>
            </p:custDataLst>
          </p:nvPr>
        </p:nvPicPr>
        <p:blipFill>
          <a:blip r:embed="rId4"/>
          <a:srcRect/>
          <a:stretch>
            <a:fillRect/>
          </a:stretch>
        </p:blipFill>
        <p:spPr>
          <a:xfrm>
            <a:off x="1" y="0"/>
            <a:ext cx="6141567" cy="6858000"/>
          </a:xfrm>
          <a:custGeom>
            <a:avLst/>
            <a:gdLst>
              <a:gd name="connsiteX0" fmla="*/ 0 w 6141567"/>
              <a:gd name="connsiteY0" fmla="*/ 0 h 6858000"/>
              <a:gd name="connsiteX1" fmla="*/ 2431131 w 6141567"/>
              <a:gd name="connsiteY1" fmla="*/ 0 h 6858000"/>
              <a:gd name="connsiteX2" fmla="*/ 3703137 w 6141567"/>
              <a:gd name="connsiteY2" fmla="*/ 0 h 6858000"/>
              <a:gd name="connsiteX3" fmla="*/ 6141567 w 6141567"/>
              <a:gd name="connsiteY3" fmla="*/ 6858000 h 6858000"/>
              <a:gd name="connsiteX4" fmla="*/ 2431131 w 6141567"/>
              <a:gd name="connsiteY4" fmla="*/ 6858000 h 6858000"/>
              <a:gd name="connsiteX5" fmla="*/ 1239397 w 6141567"/>
              <a:gd name="connsiteY5" fmla="*/ 6858000 h 6858000"/>
              <a:gd name="connsiteX6" fmla="*/ 0 w 61415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41567" h="6858000">
                <a:moveTo>
                  <a:pt x="0" y="0"/>
                </a:moveTo>
                <a:lnTo>
                  <a:pt x="2431131" y="0"/>
                </a:lnTo>
                <a:lnTo>
                  <a:pt x="3703137" y="0"/>
                </a:lnTo>
                <a:lnTo>
                  <a:pt x="6141567" y="6858000"/>
                </a:lnTo>
                <a:lnTo>
                  <a:pt x="2431131" y="6858000"/>
                </a:lnTo>
                <a:lnTo>
                  <a:pt x="1239397" y="6858000"/>
                </a:lnTo>
                <a:lnTo>
                  <a:pt x="0" y="6858000"/>
                </a:lnTo>
                <a:close/>
              </a:path>
            </a:pathLst>
          </a:custGeom>
        </p:spPr>
      </p:pic>
      <p:sp>
        <p:nvSpPr>
          <p:cNvPr id="9" name="矩形 8"/>
          <p:cNvSpPr/>
          <p:nvPr userDrawn="1">
            <p:custDataLst>
              <p:tags r:id="rId5"/>
            </p:custDataLst>
          </p:nvPr>
        </p:nvSpPr>
        <p:spPr>
          <a:xfrm>
            <a:off x="246743" y="243785"/>
            <a:ext cx="11698515" cy="6370431"/>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6"/>
            </p:custDataLst>
          </p:nvPr>
        </p:nvSpPr>
        <p:spPr>
          <a:xfrm>
            <a:off x="5834743" y="660944"/>
            <a:ext cx="5687376"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0" y="0"/>
            <a:ext cx="12192000" cy="6858000"/>
            <a:chOff x="0" y="0"/>
            <a:chExt cx="12192000" cy="6858000"/>
          </a:xfrm>
        </p:grpSpPr>
        <p:pic>
          <p:nvPicPr>
            <p:cNvPr id="12" name="图片 11"/>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矩形 12"/>
            <p:cNvSpPr/>
            <p:nvPr userDrawn="1">
              <p:custDataLst>
                <p:tags r:id="rId5"/>
              </p:custDataLst>
            </p:nvPr>
          </p:nvSpPr>
          <p:spPr>
            <a:xfrm>
              <a:off x="0" y="0"/>
              <a:ext cx="12192000" cy="6858000"/>
            </a:xfrm>
            <a:prstGeom prst="rect">
              <a:avLst/>
            </a:prstGeom>
            <a:solidFill>
              <a:schemeClr val="bg1">
                <a:alpha val="80000"/>
              </a:schemeClr>
            </a:solidFill>
            <a:ln w="101600">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latin typeface="微软雅黑" panose="020B0503020204020204" charset="-122"/>
                <a:ea typeface="微软雅黑" panose="020B0503020204020204" charset="-122"/>
                <a:cs typeface="Viner Hand ITC" panose="03070502030502020203" charset="0"/>
                <a:sym typeface="+mn-ea"/>
              </a:endParaRPr>
            </a:p>
          </p:txBody>
        </p:sp>
      </p:grpSp>
      <p:sp>
        <p:nvSpPr>
          <p:cNvPr id="2" name="标题 1"/>
          <p:cNvSpPr>
            <a:spLocks noGrp="1"/>
          </p:cNvSpPr>
          <p:nvPr>
            <p:ph type="title"/>
            <p:custDataLst>
              <p:tags r:id="rId6"/>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7"/>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8"/>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9"/>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0"/>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dirty="0"/>
          </a:p>
        </p:txBody>
      </p:sp>
      <p:sp>
        <p:nvSpPr>
          <p:cNvPr id="7" name="灯片编号占位符 6"/>
          <p:cNvSpPr>
            <a:spLocks noGrp="1"/>
          </p:cNvSpPr>
          <p:nvPr>
            <p:ph type="sldNum" sz="quarter" idx="12"/>
            <p:custDataLst>
              <p:tags r:id="rId11"/>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0"/>
            <a:ext cx="12192000" cy="6858000"/>
            <a:chOff x="0" y="0"/>
            <a:chExt cx="12192000" cy="6858000"/>
          </a:xfrm>
        </p:grpSpPr>
        <p:pic>
          <p:nvPicPr>
            <p:cNvPr id="11" name="图片 10"/>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矩形 11"/>
            <p:cNvSpPr/>
            <p:nvPr userDrawn="1">
              <p:custDataLst>
                <p:tags r:id="rId5"/>
              </p:custDataLst>
            </p:nvPr>
          </p:nvSpPr>
          <p:spPr>
            <a:xfrm>
              <a:off x="292800" y="304200"/>
              <a:ext cx="11606400" cy="6249600"/>
            </a:xfrm>
            <a:prstGeom prst="rect">
              <a:avLst/>
            </a:prstGeom>
            <a:solidFill>
              <a:schemeClr val="bg2"/>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竖排标题 1"/>
          <p:cNvSpPr>
            <a:spLocks noGrp="1"/>
          </p:cNvSpPr>
          <p:nvPr>
            <p:ph type="title" orient="vert"/>
            <p:custDataLst>
              <p:tags r:id="rId6"/>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0" normalizeH="0" baseline="0" noProof="1" dirty="0">
                <a:solidFill>
                  <a:schemeClr val="tx1">
                    <a:lumMod val="75000"/>
                    <a:lumOff val="25000"/>
                  </a:schemeClr>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竖排文字占位符 2"/>
          <p:cNvSpPr>
            <a:spLocks noGrp="1"/>
          </p:cNvSpPr>
          <p:nvPr>
            <p:ph type="body" orient="vert" idx="1"/>
            <p:custDataLst>
              <p:tags r:id="rId7"/>
            </p:custDataLst>
          </p:nvPr>
        </p:nvSpPr>
        <p:spPr>
          <a:xfrm>
            <a:off x="669925" y="952500"/>
            <a:ext cx="9828101" cy="5388907"/>
          </a:xfrm>
        </p:spPr>
        <p:txBody>
          <a:bodyPr vert="eaVert"/>
          <a:lstStyle>
            <a:lvl1pPr indent="0" eaLnBrk="1" fontAlgn="auto" latinLnBrk="0" hangingPunct="1">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vl2pPr indent="0" eaLnBrk="1" fontAlgn="auto" latinLnBrk="0" hangingPunct="1">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2pPr>
            <a:lvl3pPr indent="0" eaLnBrk="1" fontAlgn="auto" latinLnBrk="0" hangingPunct="1">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3pPr>
            <a:lvl4pPr indent="0" eaLnBrk="1" fontAlgn="auto" latinLnBrk="0" hangingPunct="1">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4pPr>
            <a:lvl5pPr indent="0" eaLnBrk="1" fontAlgn="auto" latinLnBrk="0" hangingPunct="1">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8"/>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10"/>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0" y="0"/>
            <a:ext cx="12192000" cy="6858000"/>
            <a:chOff x="0" y="0"/>
            <a:chExt cx="12192000" cy="6858000"/>
          </a:xfrm>
        </p:grpSpPr>
        <p:pic>
          <p:nvPicPr>
            <p:cNvPr id="11" name="图片 10"/>
            <p:cNvPicPr>
              <a:picLocks noChangeAspect="1"/>
            </p:cNvPicPr>
            <p:nvPr userDrawn="1">
              <p:custDataLst>
                <p:tags r:id="rId3"/>
              </p:custData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矩形 11"/>
            <p:cNvSpPr/>
            <p:nvPr userDrawn="1">
              <p:custDataLst>
                <p:tags r:id="rId5"/>
              </p:custDataLst>
            </p:nvPr>
          </p:nvSpPr>
          <p:spPr>
            <a:xfrm>
              <a:off x="292800" y="304200"/>
              <a:ext cx="11606400" cy="6249600"/>
            </a:xfrm>
            <a:prstGeom prst="rect">
              <a:avLst/>
            </a:prstGeom>
            <a:solidFill>
              <a:schemeClr val="bg2"/>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 name="日期占位符 2"/>
          <p:cNvSpPr>
            <a:spLocks noGrp="1"/>
          </p:cNvSpPr>
          <p:nvPr>
            <p:ph type="dt" sz="half" idx="10"/>
            <p:custDataLst>
              <p:tags r:id="rId6"/>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a:p>
        </p:txBody>
      </p:sp>
      <p:sp>
        <p:nvSpPr>
          <p:cNvPr id="5" name="灯片编号占位符 4"/>
          <p:cNvSpPr>
            <a:spLocks noGrp="1"/>
          </p:cNvSpPr>
          <p:nvPr>
            <p:ph type="sldNum" sz="quarter" idx="12"/>
            <p:custDataLst>
              <p:tags r:id="rId8"/>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9"/>
            </p:custDataLst>
          </p:nvPr>
        </p:nvSpPr>
        <p:spPr>
          <a:xfrm>
            <a:off x="669930" y="952508"/>
            <a:ext cx="10852237" cy="5388907"/>
          </a:xfrm>
        </p:spPr>
        <p:txBody>
          <a:bodyPr/>
          <a:lstStyle>
            <a:lvl1pPr>
              <a:defRPr u="none" strike="noStrike" kern="1200" cap="none" spc="0" normalizeH="0" baseline="0">
                <a:latin typeface="微软雅黑" panose="020B0503020204020204" charset="-122"/>
                <a:ea typeface="微软雅黑" panose="020B0503020204020204" charset="-122"/>
              </a:defRPr>
            </a:lvl1pPr>
            <a:lvl2pPr>
              <a:defRPr u="none" strike="noStrike" kern="1200" cap="none" spc="0" normalizeH="0" baseline="0">
                <a:latin typeface="微软雅黑" panose="020B0503020204020204" charset="-122"/>
                <a:ea typeface="微软雅黑" panose="020B0503020204020204" charset="-122"/>
              </a:defRPr>
            </a:lvl2pPr>
            <a:lvl3pPr>
              <a:defRPr u="none" strike="noStrike" kern="1200" cap="none" spc="0" normalizeH="0" baseline="0">
                <a:latin typeface="微软雅黑" panose="020B0503020204020204" charset="-122"/>
                <a:ea typeface="微软雅黑" panose="020B0503020204020204" charset="-122"/>
              </a:defRPr>
            </a:lvl3pPr>
            <a:lvl4pPr>
              <a:defRPr u="none" strike="noStrike" kern="1200" cap="none" spc="0" normalizeH="0" baseline="0">
                <a:latin typeface="微软雅黑" panose="020B0503020204020204" charset="-122"/>
                <a:ea typeface="微软雅黑" panose="020B0503020204020204" charset="-122"/>
              </a:defRPr>
            </a:lvl4pPr>
            <a:lvl5pPr>
              <a:defRPr u="none" strike="noStrike" kern="1200" cap="none" spc="0" normalizeH="0" baseline="0">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9" name="图片 8"/>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标题 1"/>
          <p:cNvSpPr>
            <a:spLocks noGrp="1"/>
          </p:cNvSpPr>
          <p:nvPr>
            <p:ph type="title" hasCustomPrompt="1"/>
            <p:custDataLst>
              <p:tags r:id="rId4"/>
            </p:custDataLst>
          </p:nvPr>
        </p:nvSpPr>
        <p:spPr>
          <a:xfrm>
            <a:off x="2197100" y="2447730"/>
            <a:ext cx="7797800" cy="1198800"/>
          </a:xfrm>
        </p:spPr>
        <p:txBody>
          <a:bodyPr vert="horz" lIns="90000" tIns="46800" rIns="90000" bIns="46800" rtlCol="0" anchor="b" anchorCtr="0">
            <a:normAutofit/>
          </a:bodyPr>
          <a:lstStyle>
            <a:lvl1pPr marL="0" marR="0" algn="dist" defTabSz="914400" rtl="0" eaLnBrk="1" fontAlgn="auto" latinLnBrk="0" hangingPunct="1">
              <a:lnSpc>
                <a:spcPct val="100000"/>
              </a:lnSpc>
              <a:buNone/>
              <a:defRPr kumimoji="0" lang="zh-CN" altLang="en-US" sz="7200" b="0" i="0" u="none" strike="noStrike" kern="1200" cap="none" spc="600" normalizeH="0" baseline="0" noProof="1" dirty="0">
                <a:solidFill>
                  <a:schemeClr val="accent1"/>
                </a:solidFill>
                <a:uFillTx/>
                <a:latin typeface="微软雅黑" panose="020B0503020204020204" charset="-122"/>
                <a:ea typeface="汉仪旗黑-85S" panose="00020600040101010101" pitchFamily="18" charset="-122"/>
                <a:cs typeface="+mj-cs"/>
                <a:sym typeface="+mn-ea"/>
              </a:defRPr>
            </a:lvl1pPr>
          </a:lstStyle>
          <a:p>
            <a:pPr lvl="0"/>
            <a:r>
              <a:rPr dirty="0">
                <a:sym typeface="+mn-ea"/>
              </a:rPr>
              <a:t>单击编辑标题</a:t>
            </a:r>
            <a:endParaRPr dirty="0">
              <a:sym typeface="+mn-ea"/>
            </a:endParaRPr>
          </a:p>
        </p:txBody>
      </p:sp>
      <p:sp>
        <p:nvSpPr>
          <p:cNvPr id="3" name="日期占位符 2"/>
          <p:cNvSpPr>
            <a:spLocks noGrp="1"/>
          </p:cNvSpPr>
          <p:nvPr>
            <p:ph type="dt" sz="half" idx="10"/>
            <p:custDataLst>
              <p:tags r:id="rId5"/>
            </p:custDataLst>
          </p:nvPr>
        </p:nvSpPr>
        <p:spPr/>
        <p:txBody>
          <a:bodyPr/>
          <a:lstStyle>
            <a:lvl1pPr>
              <a:defRPr baseline="0">
                <a:latin typeface="Arial" panose="020B0604020202020204" pitchFamily="34" charset="0"/>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baseline="0">
                <a:latin typeface="Arial" panose="020B0604020202020204" pitchFamily="34" charset="0"/>
              </a:defRPr>
            </a:lvl1pPr>
          </a:lstStyle>
          <a:p>
            <a:endParaRPr lang="zh-CN" altLang="en-US"/>
          </a:p>
        </p:txBody>
      </p:sp>
      <p:sp>
        <p:nvSpPr>
          <p:cNvPr id="5" name="灯片编号占位符 4"/>
          <p:cNvSpPr>
            <a:spLocks noGrp="1"/>
          </p:cNvSpPr>
          <p:nvPr>
            <p:ph type="sldNum" sz="quarter" idx="12"/>
            <p:custDataLst>
              <p:tags r:id="rId7"/>
            </p:custDataLst>
          </p:nvPr>
        </p:nvSpPr>
        <p:spPr/>
        <p:txBody>
          <a:bodyPr/>
          <a:lstStyle>
            <a:lvl1pPr>
              <a:defRPr baseline="0">
                <a:latin typeface="Arial" panose="020B0604020202020204" pitchFamily="34" charset="0"/>
              </a:defRPr>
            </a:lvl1pPr>
          </a:lstStyle>
          <a:p>
            <a:fld id="{49AE70B2-8BF9-45C0-BB95-33D1B9D3A854}" type="slidenum">
              <a:rPr lang="zh-CN" altLang="en-US" smtClean="0"/>
            </a:fld>
            <a:endParaRPr lang="zh-CN" altLang="en-US"/>
          </a:p>
        </p:txBody>
      </p:sp>
      <p:sp>
        <p:nvSpPr>
          <p:cNvPr id="12" name="文本占位符 11"/>
          <p:cNvSpPr>
            <a:spLocks noGrp="1"/>
          </p:cNvSpPr>
          <p:nvPr>
            <p:ph type="body" sz="quarter" idx="13" hasCustomPrompt="1"/>
            <p:custDataLst>
              <p:tags r:id="rId8"/>
            </p:custDataLst>
          </p:nvPr>
        </p:nvSpPr>
        <p:spPr>
          <a:xfrm>
            <a:off x="3917764" y="3819541"/>
            <a:ext cx="4356472" cy="317500"/>
          </a:xfrm>
        </p:spPr>
        <p:txBody>
          <a:bodyPr>
            <a:normAutofit/>
          </a:bodyPr>
          <a:lstStyle>
            <a:lvl1pPr marL="0" indent="0" algn="ctr">
              <a:lnSpc>
                <a:spcPct val="100000"/>
              </a:lnSpc>
              <a:buNone/>
              <a:defRPr sz="1400" spc="800" baseline="0">
                <a:solidFill>
                  <a:schemeClr val="tx1">
                    <a:lumMod val="75000"/>
                    <a:lumOff val="25000"/>
                  </a:schemeClr>
                </a:solidFill>
                <a:latin typeface="微软雅黑" panose="020B0503020204020204" charset="-122"/>
              </a:defRPr>
            </a:lvl1pPr>
            <a:lvl2pPr marL="457200" indent="0" algn="ctr">
              <a:lnSpc>
                <a:spcPct val="100000"/>
              </a:lnSpc>
              <a:buNone/>
              <a:defRPr sz="1400" spc="800" baseline="0">
                <a:solidFill>
                  <a:schemeClr val="tx1">
                    <a:lumMod val="75000"/>
                    <a:lumOff val="25000"/>
                  </a:schemeClr>
                </a:solidFill>
                <a:latin typeface="微软雅黑" panose="020B0503020204020204" charset="-122"/>
              </a:defRPr>
            </a:lvl2pPr>
          </a:lstStyle>
          <a:p>
            <a:pPr lvl="0"/>
            <a:r>
              <a:rPr lang="zh-CN" altLang="en-US" dirty="0"/>
              <a:t>单击此处编辑文本</a:t>
            </a:r>
            <a:endParaRPr lang="zh-CN" altLang="en-US" dirty="0"/>
          </a:p>
          <a:p>
            <a:pPr lvl="1"/>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3"/>
            </p:custDataLst>
          </p:nvPr>
        </p:nvSpPr>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blipFill rotWithShape="1">
          <a:blip r:embed="rId2"/>
          <a:stretch>
            <a:fillRect/>
          </a:stretch>
        </a:blipFill>
        <a:effectLst/>
      </p:bgPr>
    </p:bg>
    <p:spTree>
      <p:nvGrpSpPr>
        <p:cNvPr id="1" name=""/>
        <p:cNvGrpSpPr/>
        <p:nvPr/>
      </p:nvGrpSpPr>
      <p:grpSpPr>
        <a:xfrm>
          <a:off x="0" y="0"/>
          <a:ext cx="0" cy="0"/>
          <a:chOff x="0" y="0"/>
          <a:chExt cx="0" cy="0"/>
        </a:xfrm>
      </p:grpSpPr>
      <p:sp>
        <p:nvSpPr>
          <p:cNvPr id="8" name="矩形 7"/>
          <p:cNvSpPr/>
          <p:nvPr userDrawn="1">
            <p:custDataLst>
              <p:tags r:id="rId3"/>
            </p:custDataLst>
          </p:nvPr>
        </p:nvSpPr>
        <p:spPr>
          <a:xfrm>
            <a:off x="292735" y="304165"/>
            <a:ext cx="11606530" cy="6249670"/>
          </a:xfrm>
          <a:prstGeom prst="rect">
            <a:avLst/>
          </a:prstGeom>
          <a:solidFill>
            <a:schemeClr val="bg2"/>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4"/>
            </p:custDataLst>
          </p:nvPr>
        </p:nvSpPr>
        <p:spPr>
          <a:xfrm>
            <a:off x="1281600" y="1249200"/>
            <a:ext cx="9626400" cy="723600"/>
          </a:xfrm>
        </p:spPr>
        <p:txBody>
          <a:bodyPr anchor="ctr"/>
          <a:lstStyle>
            <a:lvl1pPr>
              <a:defRPr sz="3200" u="none" strike="noStrike" kern="1200" cap="none" spc="0" normalizeH="0" baseline="0">
                <a:solidFill>
                  <a:schemeClr val="tx1">
                    <a:lumMod val="75000"/>
                    <a:lumOff val="25000"/>
                  </a:schemeClr>
                </a:solidFill>
                <a:uFillTx/>
                <a:latin typeface="微软雅黑" panose="020B0503020204020204" charset="-122"/>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5"/>
            </p:custDataLst>
          </p:nvPr>
        </p:nvSpPr>
        <p:spPr>
          <a:xfrm>
            <a:off x="1281113" y="2163600"/>
            <a:ext cx="9626600" cy="3445200"/>
          </a:xfrm>
        </p:spPr>
        <p:txBody>
          <a:bodyPr/>
          <a:lstStyle>
            <a:lvl1pPr>
              <a:defRPr u="none" strike="noStrike" kern="1200" cap="none" spc="0" normalizeH="0" baseline="0">
                <a:solidFill>
                  <a:schemeClr val="tx1">
                    <a:lumMod val="75000"/>
                    <a:lumOff val="25000"/>
                  </a:schemeClr>
                </a:solidFill>
                <a:uFillTx/>
                <a:latin typeface="微软雅黑" panose="020B0503020204020204" charset="-122"/>
                <a:ea typeface="微软雅黑" panose="020B0503020204020204" charset="-122"/>
              </a:defRPr>
            </a:lvl1pPr>
            <a:lvl2pPr>
              <a:defRPr u="none" strike="noStrike" kern="1200" cap="none" spc="0" normalizeH="0" baseline="0">
                <a:solidFill>
                  <a:schemeClr val="tx1">
                    <a:lumMod val="75000"/>
                    <a:lumOff val="25000"/>
                  </a:schemeClr>
                </a:solidFill>
                <a:uFillTx/>
                <a:latin typeface="微软雅黑" panose="020B0503020204020204" charset="-122"/>
                <a:ea typeface="微软雅黑" panose="020B0503020204020204" charset="-122"/>
              </a:defRPr>
            </a:lvl2pPr>
            <a:lvl3pPr>
              <a:defRPr u="none" strike="noStrike" kern="1200" cap="none" spc="0" normalizeH="0" baseline="0">
                <a:solidFill>
                  <a:schemeClr val="tx1">
                    <a:lumMod val="75000"/>
                    <a:lumOff val="25000"/>
                  </a:schemeClr>
                </a:solidFill>
                <a:uFillTx/>
                <a:latin typeface="微软雅黑" panose="020B0503020204020204" charset="-122"/>
                <a:ea typeface="微软雅黑" panose="020B0503020204020204" charset="-122"/>
              </a:defRPr>
            </a:lvl3pPr>
            <a:lvl4pPr>
              <a:defRPr u="none" strike="noStrike" kern="1200" cap="none" spc="0" normalizeH="0" baseline="0">
                <a:solidFill>
                  <a:schemeClr val="tx1">
                    <a:lumMod val="75000"/>
                    <a:lumOff val="25000"/>
                  </a:schemeClr>
                </a:solidFill>
                <a:uFillTx/>
                <a:latin typeface="微软雅黑" panose="020B0503020204020204" charset="-122"/>
                <a:ea typeface="微软雅黑" panose="020B0503020204020204" charset="-122"/>
              </a:defRPr>
            </a:lvl4pPr>
            <a:lvl5pPr>
              <a:defRPr u="none" strike="noStrike" kern="1200" cap="none" spc="0" normalizeH="0" baseline="0">
                <a:solidFill>
                  <a:schemeClr val="tx1">
                    <a:lumMod val="75000"/>
                    <a:lumOff val="25000"/>
                  </a:schemeClr>
                </a:solidFill>
                <a:uFillTx/>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blipFill rotWithShape="1">
          <a:blip r:embed="rId2"/>
          <a:stretch>
            <a:fillRect/>
          </a:stretch>
        </a:blipFill>
        <a:effectLst/>
      </p:bgPr>
    </p:bg>
    <p:spTree>
      <p:nvGrpSpPr>
        <p:cNvPr id="1" name=""/>
        <p:cNvGrpSpPr/>
        <p:nvPr/>
      </p:nvGrpSpPr>
      <p:grpSpPr>
        <a:xfrm>
          <a:off x="0" y="0"/>
          <a:ext cx="0" cy="0"/>
          <a:chOff x="0" y="0"/>
          <a:chExt cx="0" cy="0"/>
        </a:xfrm>
      </p:grpSpPr>
      <p:sp>
        <p:nvSpPr>
          <p:cNvPr id="16" name="矩形 15"/>
          <p:cNvSpPr/>
          <p:nvPr userDrawn="1">
            <p:custDataLst>
              <p:tags r:id="rId3"/>
            </p:custDataLst>
          </p:nvPr>
        </p:nvSpPr>
        <p:spPr>
          <a:xfrm>
            <a:off x="292735" y="304165"/>
            <a:ext cx="11606530" cy="6249670"/>
          </a:xfrm>
          <a:prstGeom prst="rect">
            <a:avLst/>
          </a:prstGeom>
          <a:solidFill>
            <a:schemeClr val="bg2"/>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custDataLst>
              <p:tags r:id="rId4"/>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微软雅黑" panose="020B0503020204020204" charset="-122"/>
              <a:ea typeface="微软雅黑" panose="020B0503020204020204" charset="-122"/>
              <a:sym typeface="+mn-ea"/>
            </a:endParaRPr>
          </a:p>
        </p:txBody>
      </p:sp>
      <p:sp>
        <p:nvSpPr>
          <p:cNvPr id="2" name="标题 1"/>
          <p:cNvSpPr>
            <a:spLocks noGrp="1"/>
          </p:cNvSpPr>
          <p:nvPr>
            <p:ph type="title" hasCustomPrompt="1"/>
            <p:custDataLst>
              <p:tags r:id="rId5"/>
            </p:custDataLst>
          </p:nvPr>
        </p:nvSpPr>
        <p:spPr>
          <a:xfrm>
            <a:off x="583200" y="770400"/>
            <a:ext cx="3960000" cy="882000"/>
          </a:xfrm>
        </p:spPr>
        <p:txBody>
          <a:bodyPr anchor="ctr"/>
          <a:lstStyle>
            <a:lvl1pPr>
              <a:defRPr sz="3600"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586800" y="1764000"/>
            <a:ext cx="3956400" cy="40932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vl2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2pPr>
            <a:lvl3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3pPr>
            <a:lvl4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4pPr>
            <a:lvl5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5101200" y="769938"/>
            <a:ext cx="6480000" cy="5087937"/>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vl2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2pPr>
            <a:lvl3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3pPr>
            <a:lvl4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4pPr>
            <a:lvl5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blipFill rotWithShape="1">
          <a:blip r:embed="rId2"/>
          <a:stretch>
            <a:fillRect/>
          </a:stretch>
        </a:blipFill>
        <a:effectLst/>
      </p:bgPr>
    </p:bg>
    <p:spTree>
      <p:nvGrpSpPr>
        <p:cNvPr id="1" name=""/>
        <p:cNvGrpSpPr/>
        <p:nvPr/>
      </p:nvGrpSpPr>
      <p:grpSpPr>
        <a:xfrm>
          <a:off x="0" y="0"/>
          <a:ext cx="0" cy="0"/>
          <a:chOff x="0" y="0"/>
          <a:chExt cx="0" cy="0"/>
        </a:xfrm>
      </p:grpSpPr>
      <p:sp>
        <p:nvSpPr>
          <p:cNvPr id="17" name="矩形 16"/>
          <p:cNvSpPr/>
          <p:nvPr userDrawn="1">
            <p:custDataLst>
              <p:tags r:id="rId3"/>
            </p:custDataLst>
          </p:nvPr>
        </p:nvSpPr>
        <p:spPr>
          <a:xfrm>
            <a:off x="292735" y="304165"/>
            <a:ext cx="11606530" cy="6249670"/>
          </a:xfrm>
          <a:prstGeom prst="rect">
            <a:avLst/>
          </a:prstGeom>
          <a:solidFill>
            <a:schemeClr val="bg2"/>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custDataLst>
              <p:tags r:id="rId4"/>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75000"/>
                  <a:lumOff val="25000"/>
                </a:schemeClr>
              </a:solidFill>
              <a:latin typeface="微软雅黑" panose="020B0503020204020204" charset="-122"/>
              <a:ea typeface="微软雅黑" panose="020B0503020204020204" charset="-122"/>
              <a:sym typeface="+mn-ea"/>
            </a:endParaRPr>
          </a:p>
        </p:txBody>
      </p:sp>
      <p:sp>
        <p:nvSpPr>
          <p:cNvPr id="2" name="标题 1"/>
          <p:cNvSpPr>
            <a:spLocks noGrp="1"/>
          </p:cNvSpPr>
          <p:nvPr>
            <p:ph type="title"/>
            <p:custDataLst>
              <p:tags r:id="rId5"/>
            </p:custDataLst>
          </p:nvPr>
        </p:nvSpPr>
        <p:spPr>
          <a:xfrm>
            <a:off x="612000" y="781200"/>
            <a:ext cx="10976400" cy="626400"/>
          </a:xfrm>
        </p:spPr>
        <p:txBody>
          <a:bodyPr anchor="ctr"/>
          <a:lstStyle>
            <a:lvl1pPr algn="ctr">
              <a:defRPr sz="3600"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612000" y="1659600"/>
            <a:ext cx="10975975" cy="828000"/>
          </a:xfrm>
        </p:spPr>
        <p:txBody>
          <a:bodyPr/>
          <a:lstStyle>
            <a:lvl1pPr algn="ct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0"/>
            </p:custDataLst>
          </p:nvPr>
        </p:nvSpPr>
        <p:spPr>
          <a:xfrm>
            <a:off x="612775" y="2808000"/>
            <a:ext cx="10965600" cy="34308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vl2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2pPr>
            <a:lvl3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3pPr>
            <a:lvl4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4pPr>
            <a:lvl5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blipFill rotWithShape="1">
          <a:blip r:embed="rId2"/>
          <a:stretch>
            <a:fillRect/>
          </a:stretch>
        </a:blipFill>
        <a:effectLst/>
      </p:bgPr>
    </p:bg>
    <p:spTree>
      <p:nvGrpSpPr>
        <p:cNvPr id="1" name=""/>
        <p:cNvGrpSpPr/>
        <p:nvPr/>
      </p:nvGrpSpPr>
      <p:grpSpPr>
        <a:xfrm>
          <a:off x="0" y="0"/>
          <a:ext cx="0" cy="0"/>
          <a:chOff x="0" y="0"/>
          <a:chExt cx="0" cy="0"/>
        </a:xfrm>
      </p:grpSpPr>
      <p:sp>
        <p:nvSpPr>
          <p:cNvPr id="13" name="矩形 12"/>
          <p:cNvSpPr/>
          <p:nvPr userDrawn="1">
            <p:custDataLst>
              <p:tags r:id="rId3"/>
            </p:custDataLst>
          </p:nvPr>
        </p:nvSpPr>
        <p:spPr>
          <a:xfrm>
            <a:off x="292735" y="304165"/>
            <a:ext cx="11606530" cy="6249670"/>
          </a:xfrm>
          <a:prstGeom prst="rect">
            <a:avLst/>
          </a:prstGeom>
          <a:solidFill>
            <a:schemeClr val="bg2"/>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custDataLst>
              <p:tags r:id="rId4"/>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微软雅黑" panose="020B0503020204020204" charset="-122"/>
              <a:ea typeface="微软雅黑" panose="020B0503020204020204" charset="-122"/>
              <a:sym typeface="+mn-ea"/>
            </a:endParaRPr>
          </a:p>
        </p:txBody>
      </p:sp>
      <p:sp>
        <p:nvSpPr>
          <p:cNvPr id="2" name="标题 1"/>
          <p:cNvSpPr>
            <a:spLocks noGrp="1"/>
          </p:cNvSpPr>
          <p:nvPr>
            <p:ph type="title"/>
            <p:custDataLst>
              <p:tags r:id="rId5"/>
            </p:custDataLst>
          </p:nvPr>
        </p:nvSpPr>
        <p:spPr>
          <a:xfrm>
            <a:off x="604800" y="669600"/>
            <a:ext cx="10976400" cy="565200"/>
          </a:xfrm>
        </p:spPr>
        <p:txBody>
          <a:bodyPr anchor="ctr"/>
          <a:lstStyle>
            <a:lvl1pPr algn="ctr">
              <a:defRPr sz="3200"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9"/>
            </p:custDataLst>
          </p:nvPr>
        </p:nvSpPr>
        <p:spPr>
          <a:xfrm>
            <a:off x="604837" y="1681200"/>
            <a:ext cx="10990800" cy="32112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vl2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2pPr>
            <a:lvl3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3pPr>
            <a:lvl4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4pPr>
            <a:lvl5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0"/>
            </p:custDataLst>
          </p:nvPr>
        </p:nvSpPr>
        <p:spPr>
          <a:xfrm>
            <a:off x="594000" y="5180400"/>
            <a:ext cx="11001600" cy="10116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blipFill rotWithShape="1">
          <a:blip r:embed="rId2"/>
          <a:stretch>
            <a:fillRect/>
          </a:stretch>
        </a:blipFill>
        <a:effectLst/>
      </p:bgPr>
    </p:bg>
    <p:spTree>
      <p:nvGrpSpPr>
        <p:cNvPr id="1" name=""/>
        <p:cNvGrpSpPr/>
        <p:nvPr/>
      </p:nvGrpSpPr>
      <p:grpSpPr>
        <a:xfrm>
          <a:off x="0" y="0"/>
          <a:ext cx="0" cy="0"/>
          <a:chOff x="0" y="0"/>
          <a:chExt cx="0" cy="0"/>
        </a:xfrm>
      </p:grpSpPr>
      <p:sp>
        <p:nvSpPr>
          <p:cNvPr id="16" name="矩形 15"/>
          <p:cNvSpPr/>
          <p:nvPr userDrawn="1">
            <p:custDataLst>
              <p:tags r:id="rId3"/>
            </p:custDataLst>
          </p:nvPr>
        </p:nvSpPr>
        <p:spPr>
          <a:xfrm>
            <a:off x="292735" y="304165"/>
            <a:ext cx="11606530" cy="6249670"/>
          </a:xfrm>
          <a:prstGeom prst="rect">
            <a:avLst/>
          </a:prstGeom>
          <a:solidFill>
            <a:schemeClr val="bg2"/>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0" name="矩形 9"/>
          <p:cNvSpPr/>
          <p:nvPr userDrawn="1">
            <p:custDataLst>
              <p:tags r:id="rId4"/>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75000"/>
                  <a:lumOff val="25000"/>
                </a:schemeClr>
              </a:solidFill>
              <a:latin typeface="微软雅黑" panose="020B0503020204020204" charset="-122"/>
              <a:ea typeface="微软雅黑" panose="020B0503020204020204" charset="-122"/>
              <a:sym typeface="+mn-ea"/>
            </a:endParaRPr>
          </a:p>
        </p:txBody>
      </p:sp>
      <p:sp>
        <p:nvSpPr>
          <p:cNvPr id="2" name="标题 1"/>
          <p:cNvSpPr>
            <a:spLocks noGrp="1"/>
          </p:cNvSpPr>
          <p:nvPr userDrawn="1">
            <p:ph type="title"/>
            <p:custDataLst>
              <p:tags r:id="rId5"/>
            </p:custDataLst>
          </p:nvPr>
        </p:nvSpPr>
        <p:spPr>
          <a:xfrm>
            <a:off x="579600" y="237600"/>
            <a:ext cx="11037600" cy="441964"/>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6"/>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8"/>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9"/>
            </p:custDataLst>
          </p:nvPr>
        </p:nvSpPr>
        <p:spPr>
          <a:xfrm>
            <a:off x="579600" y="1663200"/>
            <a:ext cx="5342400" cy="28944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vl2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2pPr>
            <a:lvl3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3pPr>
            <a:lvl4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4pPr>
            <a:lvl5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userDrawn="1">
            <p:ph sz="quarter" idx="14"/>
            <p:custDataLst>
              <p:tags r:id="rId10"/>
            </p:custDataLst>
          </p:nvPr>
        </p:nvSpPr>
        <p:spPr>
          <a:xfrm>
            <a:off x="6242400" y="1663200"/>
            <a:ext cx="5367600" cy="28944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vl2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2pPr>
            <a:lvl3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3pPr>
            <a:lvl4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4pPr>
            <a:lvl5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userDrawn="1">
            <p:ph type="body" sz="quarter" idx="15"/>
            <p:custDataLst>
              <p:tags r:id="rId11"/>
            </p:custDataLst>
          </p:nvPr>
        </p:nvSpPr>
        <p:spPr>
          <a:xfrm>
            <a:off x="572400" y="4816800"/>
            <a:ext cx="5342400" cy="7812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userDrawn="1">
            <p:ph type="body" sz="quarter" idx="16"/>
            <p:custDataLst>
              <p:tags r:id="rId12"/>
            </p:custDataLst>
          </p:nvPr>
        </p:nvSpPr>
        <p:spPr>
          <a:xfrm>
            <a:off x="6253200" y="4813200"/>
            <a:ext cx="5367600" cy="781200"/>
          </a:xfrm>
        </p:spPr>
        <p:txBody>
          <a:bodyPr/>
          <a:lstStyle>
            <a:lvl1pP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blipFill rotWithShape="1">
          <a:blip r:embed="rId2"/>
          <a:stretch>
            <a:fillRect/>
          </a:stretch>
        </a:blipFill>
        <a:effectLst/>
      </p:bgPr>
    </p:bg>
    <p:spTree>
      <p:nvGrpSpPr>
        <p:cNvPr id="1" name=""/>
        <p:cNvGrpSpPr/>
        <p:nvPr/>
      </p:nvGrpSpPr>
      <p:grpSpPr>
        <a:xfrm>
          <a:off x="0" y="0"/>
          <a:ext cx="0" cy="0"/>
          <a:chOff x="0" y="0"/>
          <a:chExt cx="0" cy="0"/>
        </a:xfrm>
      </p:grpSpPr>
      <p:sp>
        <p:nvSpPr>
          <p:cNvPr id="10" name="矩形 9"/>
          <p:cNvSpPr/>
          <p:nvPr userDrawn="1">
            <p:custDataLst>
              <p:tags r:id="rId3"/>
            </p:custDataLst>
          </p:nvPr>
        </p:nvSpPr>
        <p:spPr>
          <a:xfrm>
            <a:off x="0" y="959224"/>
            <a:ext cx="12192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微软雅黑" panose="020B0503020204020204" charset="-122"/>
              <a:ea typeface="微软雅黑" panose="020B0503020204020204" charset="-122"/>
              <a:sym typeface="+mn-ea"/>
            </a:endParaRPr>
          </a:p>
        </p:txBody>
      </p:sp>
      <p:sp>
        <p:nvSpPr>
          <p:cNvPr id="2" name="标题 1"/>
          <p:cNvSpPr>
            <a:spLocks noGrp="1"/>
          </p:cNvSpPr>
          <p:nvPr>
            <p:ph type="title" hasCustomPrompt="1"/>
            <p:custDataLst>
              <p:tags r:id="rId4"/>
            </p:custDataLst>
          </p:nvPr>
        </p:nvSpPr>
        <p:spPr>
          <a:xfrm>
            <a:off x="1522800" y="1339200"/>
            <a:ext cx="9144000" cy="2386800"/>
          </a:xfrm>
        </p:spPr>
        <p:txBody>
          <a:bodyPr anchor="b"/>
          <a:lstStyle>
            <a:lvl1pPr algn="ctr">
              <a:defRPr sz="6000"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5"/>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u="none" strike="noStrike" kern="1200" cap="none" spc="0" normalizeH="0">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8"/>
            </p:custDataLst>
          </p:nvPr>
        </p:nvSpPr>
        <p:spPr>
          <a:xfrm>
            <a:off x="1522413" y="3862800"/>
            <a:ext cx="9144000" cy="1656000"/>
          </a:xfrm>
        </p:spPr>
        <p:txBody>
          <a:bodyPr/>
          <a:lstStyle>
            <a:lvl1pPr algn="ctr">
              <a:defRPr u="none" strike="noStrike" kern="1200" cap="none" spc="0" normalizeH="0" baseline="0">
                <a:solidFill>
                  <a:schemeClr val="tx1">
                    <a:lumMod val="75000"/>
                    <a:lumOff val="25000"/>
                  </a:schemeClr>
                </a:solidFill>
                <a:latin typeface="微软雅黑" panose="020B0503020204020204" charset="-122"/>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36.xml"/><Relationship Id="rId23" Type="http://schemas.openxmlformats.org/officeDocument/2006/relationships/tags" Target="../tags/tag135.xml"/><Relationship Id="rId22" Type="http://schemas.openxmlformats.org/officeDocument/2006/relationships/tags" Target="../tags/tag134.xml"/><Relationship Id="rId21" Type="http://schemas.openxmlformats.org/officeDocument/2006/relationships/tags" Target="../tags/tag133.xml"/><Relationship Id="rId20" Type="http://schemas.openxmlformats.org/officeDocument/2006/relationships/tags" Target="../tags/tag132.xml"/><Relationship Id="rId2" Type="http://schemas.openxmlformats.org/officeDocument/2006/relationships/slideLayout" Target="../slideLayouts/slideLayout13.xml"/><Relationship Id="rId19" Type="http://schemas.openxmlformats.org/officeDocument/2006/relationships/tags" Target="../tags/tag131.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微软雅黑" panose="020B0503020204020204" charset="-122"/>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微软雅黑" panose="020B0503020204020204" charset="-122"/>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hemeOverride" Target="../theme/themeOverride1.xml"/><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29.xml"/><Relationship Id="rId4" Type="http://schemas.openxmlformats.org/officeDocument/2006/relationships/tags" Target="../tags/tag170.xml"/><Relationship Id="rId3" Type="http://schemas.openxmlformats.org/officeDocument/2006/relationships/tags" Target="../tags/tag169.xml"/><Relationship Id="rId2" Type="http://schemas.openxmlformats.org/officeDocument/2006/relationships/tags" Target="../tags/tag168.xml"/><Relationship Id="rId1" Type="http://schemas.openxmlformats.org/officeDocument/2006/relationships/tags" Target="../tags/tag167.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2.xml"/><Relationship Id="rId3" Type="http://schemas.openxmlformats.org/officeDocument/2006/relationships/themeOverride" Target="../theme/themeOverride2.xml"/><Relationship Id="rId2" Type="http://schemas.openxmlformats.org/officeDocument/2006/relationships/tags" Target="../tags/tag172.xml"/><Relationship Id="rId1" Type="http://schemas.openxmlformats.org/officeDocument/2006/relationships/tags" Target="../tags/tag171.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9.xml"/><Relationship Id="rId4" Type="http://schemas.openxmlformats.org/officeDocument/2006/relationships/tags" Target="../tags/tag143.xml"/><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9.xml"/><Relationship Id="rId3" Type="http://schemas.openxmlformats.org/officeDocument/2006/relationships/tags" Target="../tags/tag145.xml"/><Relationship Id="rId2" Type="http://schemas.openxmlformats.org/officeDocument/2006/relationships/image" Target="../media/image4.jpeg"/><Relationship Id="rId1" Type="http://schemas.openxmlformats.org/officeDocument/2006/relationships/tags" Target="../tags/tag144.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9.xml"/><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9.xml"/><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9.xml"/><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29.xml"/><Relationship Id="rId4" Type="http://schemas.openxmlformats.org/officeDocument/2006/relationships/tags" Target="../tags/tag158.xml"/><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29.xml"/><Relationship Id="rId4" Type="http://schemas.openxmlformats.org/officeDocument/2006/relationships/tags" Target="../tags/tag162.xml"/><Relationship Id="rId3" Type="http://schemas.openxmlformats.org/officeDocument/2006/relationships/tags" Target="../tags/tag161.xml"/><Relationship Id="rId2" Type="http://schemas.openxmlformats.org/officeDocument/2006/relationships/tags" Target="../tags/tag160.xml"/><Relationship Id="rId1" Type="http://schemas.openxmlformats.org/officeDocument/2006/relationships/tags" Target="../tags/tag159.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29.xml"/><Relationship Id="rId4" Type="http://schemas.openxmlformats.org/officeDocument/2006/relationships/tags" Target="../tags/tag166.xml"/><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2"/>
          <p:cNvSpPr>
            <a:spLocks noGrp="1"/>
          </p:cNvSpPr>
          <p:nvPr>
            <p:custDataLst>
              <p:tags r:id="rId1"/>
            </p:custDataLst>
          </p:nvPr>
        </p:nvSpPr>
        <p:spPr>
          <a:xfrm>
            <a:off x="1475740" y="1240155"/>
            <a:ext cx="10293985" cy="3505835"/>
          </a:xfrm>
          <a:prstGeom prst="rect">
            <a:avLst/>
          </a:prstGeom>
        </p:spPr>
        <p:txBody>
          <a:bodyPr vert="horz" lIns="90170" tIns="46990" rIns="90170" bIns="46990" rtlCol="0" anchor="t" anchorCtr="0">
            <a:normAutofit fontScale="60000"/>
          </a:bodyPr>
          <a:lstStyle>
            <a:lvl1pPr marL="0" marR="0" lvl="0" algn="l" defTabSz="914400" rtl="0" eaLnBrk="1" fontAlgn="auto" latinLnBrk="0" hangingPunct="1">
              <a:lnSpc>
                <a:spcPct val="100000"/>
              </a:lnSpc>
              <a:spcBef>
                <a:spcPct val="0"/>
              </a:spcBef>
              <a:buNone/>
              <a:defRPr kumimoji="0" lang="zh-CN" altLang="en-US" sz="2400" b="1" i="0" u="none" strike="noStrike" kern="1200" cap="none" spc="200" normalizeH="0" baseline="0" noProof="1" dirty="0">
                <a:solidFill>
                  <a:srgbClr val="000000">
                    <a:lumMod val="75000"/>
                    <a:lumOff val="25000"/>
                  </a:srgbClr>
                </a:solidFill>
                <a:uFillTx/>
                <a:latin typeface="Arial" panose="020B0604020202020204" pitchFamily="34" charset="0"/>
                <a:ea typeface="隶书" panose="02010509060101010101" charset="-122"/>
                <a:cs typeface="+mn-ea"/>
                <a:sym typeface="隶书" panose="02010509060101010101" charset="-122"/>
              </a:defRPr>
            </a:lvl1pPr>
          </a:lstStyle>
          <a:p>
            <a:pPr marL="0" indent="0" algn="l">
              <a:lnSpc>
                <a:spcPct val="120000"/>
              </a:lnSpc>
              <a:spcBef>
                <a:spcPts val="0"/>
              </a:spcBef>
              <a:spcAft>
                <a:spcPts val="0"/>
              </a:spcAft>
              <a:buSzPct val="100000"/>
              <a:buNone/>
            </a:pPr>
            <a:r>
              <a:rPr sz="6000">
                <a:solidFill>
                  <a:srgbClr val="8EAF98"/>
                </a:solidFill>
                <a:sym typeface="隶书" panose="02010509060101010101" charset="-122"/>
              </a:rPr>
              <a:t>政策解读</a:t>
            </a:r>
            <a:r>
              <a:rPr lang="en-US" altLang="zh-CN" sz="6000">
                <a:solidFill>
                  <a:srgbClr val="8EAF98"/>
                </a:solidFill>
                <a:sym typeface="隶书" panose="02010509060101010101" charset="-122"/>
              </a:rPr>
              <a:t>:</a:t>
            </a:r>
            <a:endParaRPr lang="en-US" altLang="zh-CN" sz="6000">
              <a:solidFill>
                <a:srgbClr val="8EAF98"/>
              </a:solidFill>
              <a:sym typeface="隶书" panose="02010509060101010101" charset="-122"/>
            </a:endParaRPr>
          </a:p>
          <a:p>
            <a:pPr marL="0" indent="0" algn="l">
              <a:lnSpc>
                <a:spcPct val="120000"/>
              </a:lnSpc>
              <a:spcBef>
                <a:spcPts val="0"/>
              </a:spcBef>
              <a:spcAft>
                <a:spcPts val="0"/>
              </a:spcAft>
              <a:buSzPct val="100000"/>
              <a:buNone/>
            </a:pPr>
            <a:br>
              <a:rPr lang="en-US" altLang="zh-CN" sz="6000">
                <a:solidFill>
                  <a:srgbClr val="8EAF98"/>
                </a:solidFill>
                <a:sym typeface="隶书" panose="02010509060101010101" charset="-122"/>
              </a:rPr>
            </a:br>
            <a:r>
              <a:rPr sz="5700">
                <a:solidFill>
                  <a:srgbClr val="8EAF98"/>
                </a:solidFill>
                <a:sym typeface="隶书" panose="02010509060101010101" charset="-122"/>
              </a:rPr>
              <a:t>《</a:t>
            </a:r>
            <a:r>
              <a:rPr lang="en-US" altLang="zh-CN" sz="5700">
                <a:solidFill>
                  <a:srgbClr val="8EAF98"/>
                </a:solidFill>
                <a:sym typeface="隶书" panose="02010509060101010101" charset="-122"/>
              </a:rPr>
              <a:t> </a:t>
            </a:r>
            <a:r>
              <a:rPr lang="zh-CN" altLang="en-US" sz="5700">
                <a:solidFill>
                  <a:srgbClr val="8EAF98"/>
                </a:solidFill>
                <a:sym typeface="隶书" panose="02010509060101010101" charset="-122"/>
              </a:rPr>
              <a:t>长春市集体土地房屋征收与补偿实施办法</a:t>
            </a:r>
            <a:r>
              <a:rPr sz="5700">
                <a:solidFill>
                  <a:srgbClr val="8EAF98"/>
                </a:solidFill>
                <a:sym typeface="隶书" panose="02010509060101010101" charset="-122"/>
              </a:rPr>
              <a:t>》</a:t>
            </a:r>
            <a:endParaRPr sz="6000">
              <a:solidFill>
                <a:srgbClr val="8EAF98"/>
              </a:solidFill>
              <a:sym typeface="隶书" panose="02010509060101010101" charset="-122"/>
            </a:endParaRPr>
          </a:p>
          <a:p>
            <a:pPr marL="0" indent="0" algn="l">
              <a:lnSpc>
                <a:spcPct val="120000"/>
              </a:lnSpc>
              <a:spcBef>
                <a:spcPts val="0"/>
              </a:spcBef>
              <a:spcAft>
                <a:spcPts val="0"/>
              </a:spcAft>
              <a:buSzPct val="100000"/>
              <a:buNone/>
            </a:pPr>
            <a:r>
              <a:rPr lang="en-US" altLang="zh-CN" sz="6000">
                <a:solidFill>
                  <a:srgbClr val="8EAF98"/>
                </a:solidFill>
                <a:sym typeface="隶书" panose="02010509060101010101" charset="-122"/>
              </a:rPr>
              <a:t>            </a:t>
            </a:r>
            <a:endParaRPr sz="6000">
              <a:solidFill>
                <a:srgbClr val="8EAF98"/>
              </a:solidFill>
              <a:sym typeface="隶书" panose="02010509060101010101" charset="-122"/>
            </a:endParaRPr>
          </a:p>
        </p:txBody>
      </p:sp>
      <p:sp>
        <p:nvSpPr>
          <p:cNvPr id="7" name="文本占位符 6"/>
          <p:cNvSpPr>
            <a:spLocks noGrp="1"/>
          </p:cNvSpPr>
          <p:nvPr>
            <p:custDataLst>
              <p:tags r:id="rId2"/>
            </p:custDataLst>
          </p:nvPr>
        </p:nvSpPr>
        <p:spPr>
          <a:xfrm>
            <a:off x="4041140" y="4649470"/>
            <a:ext cx="7641590" cy="1273810"/>
          </a:xfrm>
          <a:prstGeom prst="rect">
            <a:avLst/>
          </a:prstGeom>
        </p:spPr>
        <p:txBody>
          <a:bodyPr vert="horz" lIns="90000" tIns="46800" rIns="90000" bIns="46800" rtlCol="0" anchor="ctr"/>
          <a:lstStyle>
            <a:lvl1pPr marL="0" indent="0" algn="ctr" defTabSz="914400" rtl="0" eaLnBrk="1" fontAlgn="auto" latinLnBrk="0" hangingPunct="1">
              <a:lnSpc>
                <a:spcPct val="130000"/>
              </a:lnSpc>
              <a:spcBef>
                <a:spcPts val="0"/>
              </a:spcBef>
              <a:spcAft>
                <a:spcPts val="1000"/>
              </a:spcAft>
              <a:buFont typeface="Arial" panose="020B0604020202020204" pitchFamily="34" charset="0"/>
              <a:buNone/>
              <a:defRPr sz="2000" u="none" strike="noStrike" kern="1200" cap="none" spc="0" normalizeH="0" baseline="0">
                <a:solidFill>
                  <a:srgbClr val="17801E"/>
                </a:solidFill>
                <a:uFillTx/>
                <a:latin typeface="Arial" panose="020B0604020202020204" pitchFamily="34" charset="0"/>
                <a:ea typeface="微软雅黑" panose="020B0503020204020204" charset="-122"/>
                <a:cs typeface="隶书" panose="02010509060101010101" charset="-122"/>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ysClr val="windowText" lastClr="000000"/>
                </a:solidFill>
                <a:uFillTx/>
                <a:latin typeface="微软雅黑" panose="020B0503020204020204" charset="-122"/>
                <a:ea typeface="微软雅黑" panose="020B0503020204020204" charset="-122"/>
                <a:cs typeface="隶书" panose="02010509060101010101" charset="-122"/>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ysClr val="windowText" lastClr="000000"/>
                </a:solidFill>
                <a:uFillTx/>
                <a:latin typeface="微软雅黑" panose="020B0503020204020204" charset="-122"/>
                <a:ea typeface="微软雅黑" panose="020B0503020204020204" charset="-122"/>
                <a:cs typeface="隶书" panose="02010509060101010101" charset="-122"/>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ysClr val="windowText" lastClr="000000"/>
                </a:solidFill>
                <a:uFillTx/>
                <a:latin typeface="微软雅黑" panose="020B0503020204020204" charset="-122"/>
                <a:ea typeface="微软雅黑" panose="020B0503020204020204" charset="-122"/>
                <a:cs typeface="隶书" panose="02010509060101010101" charset="-122"/>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ysClr val="windowText" lastClr="000000"/>
                </a:solidFill>
                <a:uFillTx/>
                <a:latin typeface="微软雅黑" panose="020B0503020204020204" charset="-122"/>
                <a:ea typeface="微软雅黑" panose="020B0503020204020204" charset="-122"/>
                <a:cs typeface="隶书" panose="02010509060101010101" charset="-12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ysClr val="windowText" lastClr="000000"/>
                </a:solidFill>
                <a:latin typeface="Arial" panose="020B0604020202020204" pitchFamily="34" charset="0"/>
                <a:ea typeface="微软雅黑" panose="020B0503020204020204" charset="-122"/>
                <a:cs typeface="隶书" panose="02010509060101010101" charset="-122"/>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ysClr val="windowText" lastClr="000000"/>
                </a:solidFill>
                <a:latin typeface="Arial" panose="020B0604020202020204" pitchFamily="34" charset="0"/>
                <a:ea typeface="微软雅黑" panose="020B0503020204020204" charset="-122"/>
                <a:cs typeface="隶书" panose="02010509060101010101" charset="-122"/>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ysClr val="windowText" lastClr="000000"/>
                </a:solidFill>
                <a:latin typeface="Arial" panose="020B0604020202020204" pitchFamily="34" charset="0"/>
                <a:ea typeface="微软雅黑" panose="020B0503020204020204" charset="-122"/>
                <a:cs typeface="隶书" panose="02010509060101010101" charset="-122"/>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ysClr val="windowText" lastClr="000000"/>
                </a:solidFill>
                <a:latin typeface="Arial" panose="020B0604020202020204" pitchFamily="34" charset="0"/>
                <a:ea typeface="微软雅黑" panose="020B0503020204020204" charset="-122"/>
                <a:cs typeface="隶书" panose="02010509060101010101" charset="-122"/>
              </a:defRPr>
            </a:lvl9pPr>
          </a:lstStyle>
          <a:p>
            <a:r>
              <a:rPr lang="zh-CN" altLang="en-US" sz="3200" b="1" spc="200">
                <a:gradFill>
                  <a:gsLst>
                    <a:gs pos="50000">
                      <a:schemeClr val="tx1"/>
                    </a:gs>
                    <a:gs pos="0">
                      <a:schemeClr val="tx1">
                        <a:lumMod val="25000"/>
                        <a:lumOff val="75000"/>
                      </a:schemeClr>
                    </a:gs>
                    <a:gs pos="100000">
                      <a:schemeClr val="tx1">
                        <a:lumMod val="85000"/>
                      </a:schemeClr>
                    </a:gs>
                  </a:gsLst>
                  <a:lin ang="5400000" scaled="1"/>
                </a:gradFill>
                <a:ea typeface="隶书" panose="02010509060101010101" charset="-122"/>
                <a:cs typeface="+mn-ea"/>
              </a:rPr>
              <a:t>长春经济技术开发区房屋征收经办中心</a:t>
            </a:r>
            <a:endParaRPr lang="zh-CN" altLang="en-US" sz="3200" b="1" spc="200" dirty="0">
              <a:gradFill>
                <a:gsLst>
                  <a:gs pos="50000">
                    <a:schemeClr val="tx1"/>
                  </a:gs>
                  <a:gs pos="0">
                    <a:schemeClr val="tx1">
                      <a:lumMod val="25000"/>
                      <a:lumOff val="75000"/>
                    </a:schemeClr>
                  </a:gs>
                  <a:gs pos="100000">
                    <a:schemeClr val="tx1">
                      <a:lumMod val="85000"/>
                    </a:schemeClr>
                  </a:gs>
                </a:gsLst>
                <a:lin ang="5400000" scaled="1"/>
              </a:gradFill>
              <a:ea typeface="隶书" panose="02010509060101010101" charset="-122"/>
              <a:cs typeface="+mn-ea"/>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292735" y="967740"/>
            <a:ext cx="11334115" cy="748665"/>
          </a:xfrm>
        </p:spPr>
        <p:txBody>
          <a:bodyPr/>
          <a:lstStyle/>
          <a:p>
            <a:pPr algn="l"/>
            <a:r>
              <a:rPr lang="zh-CN" altLang="en-US" sz="2400" dirty="0"/>
              <a:t>总结</a:t>
            </a:r>
            <a:endParaRPr lang="zh-CN" altLang="en-US" sz="2400" dirty="0"/>
          </a:p>
        </p:txBody>
      </p:sp>
      <p:sp>
        <p:nvSpPr>
          <p:cNvPr id="8" name="文本占位符 7"/>
          <p:cNvSpPr>
            <a:spLocks noGrp="1"/>
          </p:cNvSpPr>
          <p:nvPr>
            <p:ph type="body" sz="quarter" idx="13"/>
            <p:custDataLst>
              <p:tags r:id="rId2"/>
            </p:custDataLst>
          </p:nvPr>
        </p:nvSpPr>
        <p:spPr>
          <a:xfrm>
            <a:off x="391160" y="1842135"/>
            <a:ext cx="11410315" cy="4411345"/>
          </a:xfrm>
        </p:spPr>
        <p:txBody>
          <a:bodyPr>
            <a:noAutofit/>
          </a:bodyPr>
          <a:lstStyle/>
          <a:p>
            <a:pPr marL="0" algn="l">
              <a:buClrTx/>
              <a:buSzTx/>
            </a:pPr>
            <a:endParaRPr lang="en-US" altLang="zh-CN" sz="2000" dirty="0">
              <a:solidFill>
                <a:sysClr val="windowText" lastClr="000000">
                  <a:lumMod val="75000"/>
                  <a:lumOff val="25000"/>
                </a:sysClr>
              </a:solidFill>
              <a:latin typeface="Arial" panose="020B0604020202020204" pitchFamily="34" charset="0"/>
              <a:cs typeface="+mn-ea"/>
            </a:endParaRPr>
          </a:p>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长春市集体土地房屋征收与补偿实施办法》为长春市集体土地房屋征收工作提供了全面的规范指引，强调了程序正当、公平补偿和结果公开的原则，明确了各方职责分工，设立了多种补偿安置方式保障被征收人权益，并建立了完整的争议解决机制。被征收人应当了解自身权利和义务，在征收过程中积极参与沟通协商，依法维护自身合法权益。</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endParaRPr lang="zh-CN" altLang="en-US" sz="2000" dirty="0">
              <a:solidFill>
                <a:sysClr val="windowText" lastClr="000000">
                  <a:lumMod val="75000"/>
                  <a:lumOff val="25000"/>
                </a:sysClr>
              </a:solidFill>
              <a:latin typeface="Arial" panose="020B0604020202020204" pitchFamily="34" charset="0"/>
              <a:cs typeface="+mn-ea"/>
            </a:endParaRPr>
          </a:p>
        </p:txBody>
      </p:sp>
      <p:sp>
        <p:nvSpPr>
          <p:cNvPr id="21" name="文本框 20"/>
          <p:cNvSpPr txBox="1"/>
          <p:nvPr>
            <p:custDataLst>
              <p:tags r:id="rId3"/>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spTree>
    <p:custDataLst>
      <p:tags r:id="rId4"/>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1464310" y="1149985"/>
            <a:ext cx="11638280" cy="4152265"/>
          </a:xfrm>
          <a:prstGeom prst="rect">
            <a:avLst/>
          </a:prstGeom>
          <a:noFill/>
        </p:spPr>
        <p:txBody>
          <a:bodyPr wrap="square" rtlCol="0" anchor="ctr">
            <a:noAutofit/>
          </a:bodyPr>
          <a:p>
            <a:pPr algn="l">
              <a:lnSpc>
                <a:spcPct val="130000"/>
              </a:lnSpc>
            </a:pPr>
            <a:r>
              <a:rPr lang="zh-CN" altLang="en-US" sz="2000" b="1" dirty="0">
                <a:solidFill>
                  <a:sysClr val="windowText" lastClr="000000">
                    <a:lumMod val="75000"/>
                    <a:lumOff val="25000"/>
                  </a:sysClr>
                </a:solidFill>
                <a:latin typeface="微软雅黑" panose="020B0503020204020204" charset="-122"/>
                <a:ea typeface="微软雅黑" panose="020B0503020204020204" charset="-122"/>
                <a:cs typeface="微软雅黑" panose="020B0503020204020204" charset="-122"/>
              </a:rPr>
              <a:t>信息</a:t>
            </a:r>
            <a:r>
              <a:rPr lang="en-US" altLang="zh-CN" sz="2000" b="1" dirty="0">
                <a:solidFill>
                  <a:sysClr val="windowText" lastClr="000000">
                    <a:lumMod val="75000"/>
                    <a:lumOff val="25000"/>
                  </a:sysClr>
                </a:solidFill>
                <a:latin typeface="微软雅黑" panose="020B0503020204020204" charset="-122"/>
                <a:ea typeface="微软雅黑" panose="020B0503020204020204" charset="-122"/>
                <a:cs typeface="微软雅黑" panose="020B0503020204020204" charset="-122"/>
              </a:rPr>
              <a:t>来源：中国人大网-国家法律法规数据库</a:t>
            </a:r>
            <a:r>
              <a:rPr lang="zh-CN" altLang="en-US" sz="2000" b="1" dirty="0">
                <a:solidFill>
                  <a:sysClr val="windowText" lastClr="000000">
                    <a:lumMod val="75000"/>
                    <a:lumOff val="25000"/>
                  </a:sysClr>
                </a:solidFill>
                <a:latin typeface="微软雅黑" panose="020B0503020204020204" charset="-122"/>
                <a:ea typeface="微软雅黑" panose="020B0503020204020204" charset="-122"/>
                <a:cs typeface="微软雅黑" panose="020B0503020204020204" charset="-122"/>
              </a:rPr>
              <a:t>、自然资源部法规司</a:t>
            </a:r>
            <a:endParaRPr lang="en-US" altLang="zh-CN" sz="2000" b="1" dirty="0">
              <a:solidFill>
                <a:sysClr val="windowText" lastClr="000000">
                  <a:lumMod val="75000"/>
                  <a:lumOff val="25000"/>
                </a:sysClr>
              </a:solidFill>
              <a:latin typeface="微软雅黑" panose="020B0503020204020204" charset="-122"/>
              <a:ea typeface="微软雅黑" panose="020B0503020204020204" charset="-122"/>
              <a:cs typeface="微软雅黑" panose="020B0503020204020204" charset="-122"/>
            </a:endParaRPr>
          </a:p>
          <a:p>
            <a:pPr algn="l">
              <a:lnSpc>
                <a:spcPct val="130000"/>
              </a:lnSpc>
            </a:pPr>
            <a:r>
              <a:rPr lang="en-US" altLang="zh-CN" sz="2000" b="1" dirty="0">
                <a:solidFill>
                  <a:sysClr val="windowText" lastClr="000000">
                    <a:lumMod val="75000"/>
                    <a:lumOff val="25000"/>
                  </a:sysClr>
                </a:solidFill>
                <a:latin typeface="微软雅黑" panose="020B0503020204020204" charset="-122"/>
                <a:ea typeface="微软雅黑" panose="020B0503020204020204" charset="-122"/>
                <a:cs typeface="微软雅黑" panose="020B0503020204020204" charset="-122"/>
              </a:rPr>
              <a:t>网址：https://flk.npc.gov.cn/</a:t>
            </a:r>
            <a:endParaRPr lang="en-US" altLang="zh-CN" sz="2000" b="1" dirty="0">
              <a:solidFill>
                <a:sysClr val="windowText" lastClr="000000">
                  <a:lumMod val="75000"/>
                  <a:lumOff val="25000"/>
                </a:sysClr>
              </a:solidFill>
              <a:latin typeface="微软雅黑" panose="020B0503020204020204" charset="-122"/>
              <a:ea typeface="微软雅黑" panose="020B0503020204020204" charset="-122"/>
              <a:cs typeface="微软雅黑" panose="020B0503020204020204" charset="-122"/>
            </a:endParaRPr>
          </a:p>
          <a:p>
            <a:pPr algn="l">
              <a:lnSpc>
                <a:spcPct val="130000"/>
              </a:lnSpc>
            </a:pPr>
            <a:endParaRPr lang="en-US" altLang="zh-CN" sz="2000" b="1" dirty="0">
              <a:solidFill>
                <a:sysClr val="windowText" lastClr="000000">
                  <a:lumMod val="75000"/>
                  <a:lumOff val="25000"/>
                </a:sysClr>
              </a:solidFill>
              <a:latin typeface="微软雅黑" panose="020B0503020204020204" charset="-122"/>
              <a:ea typeface="微软雅黑" panose="020B0503020204020204" charset="-122"/>
              <a:cs typeface="微软雅黑" panose="020B0503020204020204" charset="-122"/>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842010" y="1033780"/>
            <a:ext cx="4605020" cy="787400"/>
          </a:xfrm>
        </p:spPr>
        <p:txBody>
          <a:bodyPr/>
          <a:lstStyle/>
          <a:p>
            <a:pPr algn="l"/>
            <a:r>
              <a:rPr lang="zh-CN" altLang="en-US" sz="2400" dirty="0">
                <a:solidFill>
                  <a:sysClr val="windowText" lastClr="000000">
                    <a:lumMod val="75000"/>
                    <a:lumOff val="25000"/>
                  </a:sysClr>
                </a:solidFill>
                <a:cs typeface="微软雅黑" panose="020B0503020204020204" charset="-122"/>
                <a:sym typeface="+mn-ea"/>
              </a:rPr>
              <a:t>总则与适用范围</a:t>
            </a:r>
            <a:endParaRPr lang="zh-CN" altLang="en-US" sz="2400" dirty="0"/>
          </a:p>
        </p:txBody>
      </p:sp>
      <p:sp>
        <p:nvSpPr>
          <p:cNvPr id="8" name="文本占位符 7"/>
          <p:cNvSpPr>
            <a:spLocks noGrp="1"/>
          </p:cNvSpPr>
          <p:nvPr>
            <p:ph type="body" sz="quarter" idx="13"/>
            <p:custDataLst>
              <p:tags r:id="rId2"/>
            </p:custDataLst>
          </p:nvPr>
        </p:nvSpPr>
        <p:spPr>
          <a:xfrm>
            <a:off x="455930" y="2012950"/>
            <a:ext cx="11048365" cy="3618230"/>
          </a:xfrm>
        </p:spPr>
        <p:txBody>
          <a:bodyPr>
            <a:normAutofit fontScale="60000"/>
          </a:bodyPr>
          <a:lstStyle/>
          <a:p>
            <a:pPr marL="0" indent="0" algn="l">
              <a:buNone/>
            </a:pPr>
            <a:endParaRPr lang="en-US" altLang="zh-CN" sz="2400" dirty="0">
              <a:solidFill>
                <a:sysClr val="windowText" lastClr="000000">
                  <a:lumMod val="75000"/>
                  <a:lumOff val="25000"/>
                </a:sysClr>
              </a:solidFill>
              <a:cs typeface="微软雅黑" panose="020B0503020204020204" charset="-122"/>
              <a:sym typeface="+mn-ea"/>
            </a:endParaRPr>
          </a:p>
          <a:p>
            <a:pPr marL="0" algn="l"/>
            <a:r>
              <a:rPr lang="zh-CN" altLang="en-US" sz="2400" dirty="0">
                <a:solidFill>
                  <a:sysClr val="windowText" lastClr="000000">
                    <a:lumMod val="75000"/>
                    <a:lumOff val="25000"/>
                  </a:sysClr>
                </a:solidFill>
                <a:cs typeface="微软雅黑" panose="020B0503020204020204" charset="-122"/>
                <a:sym typeface="+mn-ea"/>
              </a:rPr>
              <a:t>制定目的与依据：为规范征收集体土地及房屋等附着物补偿安置行为，维护被征收人合法权益，根据《中华人民共和国土地管理法》、《中华人民共和国土地管理法实施条例》、《吉林省土地管理条例》等法律法规和规章，结合长春市实际制定本办法。</a:t>
            </a:r>
            <a:endParaRPr lang="zh-CN" altLang="en-US" sz="2400" dirty="0">
              <a:solidFill>
                <a:sysClr val="windowText" lastClr="000000">
                  <a:lumMod val="75000"/>
                  <a:lumOff val="25000"/>
                </a:sysClr>
              </a:solidFill>
              <a:cs typeface="微软雅黑" panose="020B0503020204020204" charset="-122"/>
              <a:sym typeface="+mn-ea"/>
            </a:endParaRPr>
          </a:p>
          <a:p>
            <a:pPr marL="0" algn="l"/>
            <a:endParaRPr lang="en-US" altLang="zh-CN" sz="2400" dirty="0">
              <a:solidFill>
                <a:sysClr val="windowText" lastClr="000000">
                  <a:lumMod val="75000"/>
                  <a:lumOff val="25000"/>
                </a:sysClr>
              </a:solidFill>
              <a:cs typeface="微软雅黑" panose="020B0503020204020204" charset="-122"/>
              <a:sym typeface="+mn-ea"/>
            </a:endParaRPr>
          </a:p>
          <a:p>
            <a:pPr marL="0" algn="l"/>
            <a:r>
              <a:rPr lang="zh-CN" altLang="en-US" sz="2400" dirty="0">
                <a:solidFill>
                  <a:sysClr val="windowText" lastClr="000000">
                    <a:lumMod val="75000"/>
                    <a:lumOff val="25000"/>
                  </a:sysClr>
                </a:solidFill>
                <a:cs typeface="微软雅黑" panose="020B0503020204020204" charset="-122"/>
                <a:sym typeface="+mn-ea"/>
              </a:rPr>
              <a:t>适用范围：本办法适用于除榆树市、农安县、德惠市、九台市、双阳区外的长春市行政区范围内征收集体土地及房屋等附着物的补偿安置工作。</a:t>
            </a:r>
            <a:endParaRPr lang="zh-CN" altLang="en-US" sz="2400" dirty="0">
              <a:solidFill>
                <a:sysClr val="windowText" lastClr="000000">
                  <a:lumMod val="75000"/>
                  <a:lumOff val="25000"/>
                </a:sysClr>
              </a:solidFill>
              <a:cs typeface="微软雅黑" panose="020B0503020204020204" charset="-122"/>
              <a:sym typeface="+mn-ea"/>
            </a:endParaRPr>
          </a:p>
          <a:p>
            <a:pPr marL="0" algn="l"/>
            <a:endParaRPr lang="en-US" altLang="zh-CN" sz="2400" dirty="0">
              <a:solidFill>
                <a:sysClr val="windowText" lastClr="000000">
                  <a:lumMod val="75000"/>
                  <a:lumOff val="25000"/>
                </a:sysClr>
              </a:solidFill>
              <a:cs typeface="微软雅黑" panose="020B0503020204020204" charset="-122"/>
              <a:sym typeface="+mn-ea"/>
            </a:endParaRPr>
          </a:p>
          <a:p>
            <a:pPr marL="0" algn="l"/>
            <a:r>
              <a:rPr lang="zh-CN" altLang="en-US" sz="2400" dirty="0">
                <a:solidFill>
                  <a:sysClr val="windowText" lastClr="000000">
                    <a:lumMod val="75000"/>
                    <a:lumOff val="25000"/>
                  </a:sysClr>
                </a:solidFill>
                <a:cs typeface="微软雅黑" panose="020B0503020204020204" charset="-122"/>
                <a:sym typeface="+mn-ea"/>
              </a:rPr>
              <a:t>基本原则：征收工作应当遵循公平补偿、程序正当、结果公开的原则，保证被征收土地集体经济组织成员享有知情权、参与权和监督权。</a:t>
            </a:r>
            <a:endParaRPr lang="zh-CN" altLang="en-US" sz="2400" dirty="0">
              <a:solidFill>
                <a:sysClr val="windowText" lastClr="000000">
                  <a:lumMod val="75000"/>
                  <a:lumOff val="25000"/>
                </a:sysClr>
              </a:solidFill>
              <a:cs typeface="微软雅黑" panose="020B0503020204020204" charset="-122"/>
              <a:sym typeface="+mn-ea"/>
            </a:endParaRPr>
          </a:p>
          <a:p>
            <a:pPr marL="0" algn="l"/>
            <a:endParaRPr lang="zh-CN" altLang="en-US" sz="2400" dirty="0">
              <a:solidFill>
                <a:sysClr val="windowText" lastClr="000000">
                  <a:lumMod val="75000"/>
                  <a:lumOff val="25000"/>
                </a:sysClr>
              </a:solidFill>
              <a:cs typeface="微软雅黑" panose="020B0503020204020204" charset="-122"/>
              <a:sym typeface="+mn-ea"/>
            </a:endParaRPr>
          </a:p>
        </p:txBody>
      </p:sp>
      <p:sp>
        <p:nvSpPr>
          <p:cNvPr id="21" name="文本框 20"/>
          <p:cNvSpPr txBox="1"/>
          <p:nvPr>
            <p:custDataLst>
              <p:tags r:id="rId3"/>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spTree>
    <p:custDataLst>
      <p:tags r:id="rId4"/>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文本框 20"/>
          <p:cNvSpPr txBox="1"/>
          <p:nvPr>
            <p:custDataLst>
              <p:tags r:id="rId1"/>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pic>
        <p:nvPicPr>
          <p:cNvPr id="2" name="图片 1" descr="665d8d432001ad4daf91a7b5c2bdaf29"/>
          <p:cNvPicPr>
            <a:picLocks noChangeAspect="1"/>
          </p:cNvPicPr>
          <p:nvPr/>
        </p:nvPicPr>
        <p:blipFill>
          <a:blip r:embed="rId2"/>
          <a:stretch>
            <a:fillRect/>
          </a:stretch>
        </p:blipFill>
        <p:spPr>
          <a:xfrm>
            <a:off x="130175" y="2554605"/>
            <a:ext cx="11930380" cy="2165350"/>
          </a:xfrm>
          <a:prstGeom prst="rect">
            <a:avLst/>
          </a:prstGeom>
        </p:spPr>
      </p:pic>
      <p:sp>
        <p:nvSpPr>
          <p:cNvPr id="3" name="文本框 2"/>
          <p:cNvSpPr txBox="1"/>
          <p:nvPr/>
        </p:nvSpPr>
        <p:spPr>
          <a:xfrm>
            <a:off x="396875" y="1322070"/>
            <a:ext cx="4064000" cy="368300"/>
          </a:xfrm>
          <a:prstGeom prst="rect">
            <a:avLst/>
          </a:prstGeom>
          <a:noFill/>
        </p:spPr>
        <p:txBody>
          <a:bodyPr wrap="square" rtlCol="0">
            <a:spAutoFit/>
          </a:bodyPr>
          <a:p>
            <a:r>
              <a:rPr lang="zh-CN" altLang="en-US"/>
              <a:t>管理体制与职责分工</a:t>
            </a:r>
            <a:endParaRPr lang="zh-CN" altLang="en-US"/>
          </a:p>
        </p:txBody>
      </p:sp>
      <p:sp>
        <p:nvSpPr>
          <p:cNvPr id="4" name="文本框 3"/>
          <p:cNvSpPr txBox="1"/>
          <p:nvPr/>
        </p:nvSpPr>
        <p:spPr>
          <a:xfrm>
            <a:off x="655955" y="1998980"/>
            <a:ext cx="9891395" cy="855345"/>
          </a:xfrm>
          <a:prstGeom prst="rect">
            <a:avLst/>
          </a:prstGeom>
          <a:noFill/>
        </p:spPr>
        <p:txBody>
          <a:bodyPr wrap="square" rtlCol="0">
            <a:noAutofit/>
          </a:bodyPr>
          <a:p>
            <a:r>
              <a:rPr lang="zh-CN" altLang="en-US" sz="160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长春市集体土地房屋征收与补偿工作采用"市政府统一领导、部门分工负责"的管理体制：</a:t>
            </a:r>
            <a:endParaRPr lang="en-US" altLang="zh-CN"/>
          </a:p>
          <a:p>
            <a:endParaRPr lang="zh-CN" altLang="en-US" sz="240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endParaRPr>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448945" y="1476375"/>
            <a:ext cx="10597515" cy="748665"/>
          </a:xfrm>
        </p:spPr>
        <p:txBody>
          <a:bodyPr/>
          <a:lstStyle/>
          <a:p>
            <a:pPr algn="l"/>
            <a:br>
              <a:rPr lang="zh-CN" altLang="en-US" sz="2400" dirty="0"/>
            </a:br>
            <a:r>
              <a:rPr lang="zh-CN" altLang="en-US" sz="2400" dirty="0">
                <a:sym typeface="+mn-ea"/>
              </a:rPr>
              <a:t>征收程序详解</a:t>
            </a:r>
            <a:br>
              <a:rPr lang="zh-CN" altLang="en-US" sz="2400" dirty="0">
                <a:sym typeface="+mn-ea"/>
              </a:rPr>
            </a:br>
            <a:br>
              <a:rPr lang="en-US" altLang="zh-CN" sz="2400" dirty="0"/>
            </a:br>
            <a:r>
              <a:rPr lang="zh-CN" altLang="en-US" sz="1600" b="0" dirty="0"/>
              <a:t>集体土地房屋征收遵循严格的法律程序，保障被征收人的合法权益：</a:t>
            </a:r>
            <a:endParaRPr lang="zh-CN" altLang="en-US" sz="1600" b="0" dirty="0"/>
          </a:p>
        </p:txBody>
      </p:sp>
      <p:sp>
        <p:nvSpPr>
          <p:cNvPr id="21" name="文本框 20"/>
          <p:cNvSpPr txBox="1"/>
          <p:nvPr>
            <p:custDataLst>
              <p:tags r:id="rId2"/>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graphicFrame>
        <p:nvGraphicFramePr>
          <p:cNvPr id="2" name="表格 1"/>
          <p:cNvGraphicFramePr/>
          <p:nvPr/>
        </p:nvGraphicFramePr>
        <p:xfrm>
          <a:off x="969645" y="2346960"/>
          <a:ext cx="9420225" cy="4389120"/>
        </p:xfrm>
        <a:graphic>
          <a:graphicData uri="http://schemas.openxmlformats.org/drawingml/2006/table">
            <a:tbl>
              <a:tblPr firstRow="1" bandRow="1">
                <a:tableStyleId>{5C22544A-7EE6-4342-B048-85BDC9FD1C3A}</a:tableStyleId>
              </a:tblPr>
              <a:tblGrid>
                <a:gridCol w="2132965"/>
                <a:gridCol w="2132965"/>
                <a:gridCol w="2132965"/>
                <a:gridCol w="3021330"/>
              </a:tblGrid>
              <a:tr h="381000">
                <a:tc>
                  <a:txBody>
                    <a:bodyPr/>
                    <a:p>
                      <a:pPr>
                        <a:buNone/>
                      </a:pPr>
                      <a:r>
                        <a:rPr lang="zh-CN" altLang="en-US" sz="1800">
                          <a:sym typeface="+mn-ea"/>
                        </a:rPr>
                        <a:t>程序阶段</a:t>
                      </a:r>
                      <a:r>
                        <a:rPr lang="en-US" altLang="zh-CN" sz="1800">
                          <a:sym typeface="+mn-ea"/>
                        </a:rPr>
                        <a:t> </a:t>
                      </a:r>
                      <a:endParaRPr lang="zh-CN" altLang="en-US" sz="1800"/>
                    </a:p>
                    <a:p>
                      <a:pPr>
                        <a:buNone/>
                      </a:pPr>
                      <a:endParaRPr lang="zh-CN" altLang="en-US"/>
                    </a:p>
                  </a:txBody>
                  <a:tcPr/>
                </a:tc>
                <a:tc>
                  <a:txBody>
                    <a:bodyPr/>
                    <a:p>
                      <a:pPr>
                        <a:buNone/>
                      </a:pPr>
                      <a:r>
                        <a:rPr lang="zh-CN" altLang="en-US" sz="1800">
                          <a:sym typeface="+mn-ea"/>
                        </a:rPr>
                        <a:t>主要工作内容</a:t>
                      </a:r>
                      <a:endParaRPr lang="zh-CN" altLang="en-US"/>
                    </a:p>
                  </a:txBody>
                  <a:tcPr/>
                </a:tc>
                <a:tc>
                  <a:txBody>
                    <a:bodyPr/>
                    <a:p>
                      <a:pPr>
                        <a:buNone/>
                      </a:pPr>
                      <a:r>
                        <a:rPr lang="zh-CN" altLang="en-US" sz="1800">
                          <a:sym typeface="+mn-ea"/>
                        </a:rPr>
                        <a:t>时间要求</a:t>
                      </a:r>
                      <a:endParaRPr lang="zh-CN" altLang="en-US"/>
                    </a:p>
                  </a:txBody>
                  <a:tcPr/>
                </a:tc>
                <a:tc>
                  <a:txBody>
                    <a:bodyPr/>
                    <a:p>
                      <a:pPr>
                        <a:buNone/>
                      </a:pPr>
                      <a:r>
                        <a:rPr lang="zh-CN" altLang="en-US" sz="1800">
                          <a:sym typeface="+mn-ea"/>
                        </a:rPr>
                        <a:t>责任主体</a:t>
                      </a:r>
                      <a:endParaRPr lang="zh-CN" altLang="en-US"/>
                    </a:p>
                  </a:txBody>
                  <a:tcPr/>
                </a:tc>
              </a:tr>
              <a:tr h="381000">
                <a:tc>
                  <a:txBody>
                    <a:bodyPr/>
                    <a:p>
                      <a:pPr>
                        <a:buNone/>
                      </a:pPr>
                      <a:r>
                        <a:rPr lang="zh-CN" altLang="en-US" sz="1800">
                          <a:sym typeface="+mn-ea"/>
                        </a:rPr>
                        <a:t>报批前准备</a:t>
                      </a:r>
                      <a:r>
                        <a:rPr lang="en-US" altLang="zh-CN" sz="1800">
                          <a:sym typeface="+mn-ea"/>
                        </a:rPr>
                        <a:t> </a:t>
                      </a:r>
                      <a:endParaRPr lang="zh-CN" altLang="en-US"/>
                    </a:p>
                  </a:txBody>
                  <a:tcPr/>
                </a:tc>
                <a:tc>
                  <a:txBody>
                    <a:bodyPr/>
                    <a:p>
                      <a:pPr>
                        <a:buNone/>
                      </a:pPr>
                      <a:r>
                        <a:rPr lang="zh-CN" altLang="en-US" sz="1800">
                          <a:sym typeface="+mn-ea"/>
                        </a:rPr>
                        <a:t>发布拟征地通知书，进行调查登记</a:t>
                      </a:r>
                      <a:endParaRPr lang="zh-CN" altLang="en-US"/>
                    </a:p>
                  </a:txBody>
                  <a:tcPr/>
                </a:tc>
                <a:tc>
                  <a:txBody>
                    <a:bodyPr/>
                    <a:p>
                      <a:pPr>
                        <a:buNone/>
                      </a:pPr>
                      <a:endParaRPr lang="zh-CN" altLang="en-US"/>
                    </a:p>
                  </a:txBody>
                  <a:tcPr/>
                </a:tc>
                <a:tc>
                  <a:txBody>
                    <a:bodyPr/>
                    <a:p>
                      <a:pPr>
                        <a:buNone/>
                      </a:pPr>
                      <a:r>
                        <a:rPr lang="zh-CN" altLang="en-US" sz="1800">
                          <a:sym typeface="+mn-ea"/>
                        </a:rPr>
                        <a:t>城区政府</a:t>
                      </a:r>
                      <a:r>
                        <a:rPr lang="en-US" altLang="zh-CN" sz="1800">
                          <a:sym typeface="+mn-ea"/>
                        </a:rPr>
                        <a:t>/</a:t>
                      </a:r>
                      <a:r>
                        <a:rPr lang="zh-CN" altLang="en-US" sz="1800">
                          <a:sym typeface="+mn-ea"/>
                        </a:rPr>
                        <a:t>开发区管委会</a:t>
                      </a:r>
                      <a:endParaRPr lang="zh-CN" altLang="en-US"/>
                    </a:p>
                  </a:txBody>
                  <a:tcPr/>
                </a:tc>
              </a:tr>
              <a:tr h="381000">
                <a:tc>
                  <a:txBody>
                    <a:bodyPr/>
                    <a:p>
                      <a:pPr>
                        <a:buNone/>
                      </a:pPr>
                      <a:r>
                        <a:rPr lang="zh-CN" altLang="en-US" sz="1800">
                          <a:sym typeface="+mn-ea"/>
                        </a:rPr>
                        <a:t>征地报批</a:t>
                      </a:r>
                      <a:endParaRPr lang="zh-CN" altLang="en-US"/>
                    </a:p>
                  </a:txBody>
                  <a:tcPr/>
                </a:tc>
                <a:tc>
                  <a:txBody>
                    <a:bodyPr/>
                    <a:p>
                      <a:pPr>
                        <a:buNone/>
                      </a:pPr>
                      <a:r>
                        <a:rPr lang="zh-CN" altLang="en-US" sz="1800">
                          <a:sym typeface="+mn-ea"/>
                        </a:rPr>
                        <a:t>存入补偿费用，拟定征收方案</a:t>
                      </a:r>
                      <a:endParaRPr lang="zh-CN" altLang="en-US"/>
                    </a:p>
                  </a:txBody>
                  <a:tcPr/>
                </a:tc>
                <a:tc>
                  <a:txBody>
                    <a:bodyPr/>
                    <a:p>
                      <a:pPr>
                        <a:buNone/>
                      </a:pPr>
                      <a:r>
                        <a:rPr lang="en-US" altLang="zh-CN" sz="1800">
                          <a:sym typeface="+mn-ea"/>
                        </a:rPr>
                        <a:t> </a:t>
                      </a:r>
                      <a:r>
                        <a:rPr lang="zh-CN" altLang="en-US" sz="1800">
                          <a:sym typeface="+mn-ea"/>
                        </a:rPr>
                        <a:t>报批前完成费用存入</a:t>
                      </a:r>
                      <a:endParaRPr lang="zh-CN" altLang="en-US"/>
                    </a:p>
                  </a:txBody>
                  <a:tcPr/>
                </a:tc>
                <a:tc>
                  <a:txBody>
                    <a:bodyPr/>
                    <a:p>
                      <a:pPr>
                        <a:buNone/>
                      </a:pPr>
                      <a:r>
                        <a:rPr lang="zh-CN" altLang="en-US" sz="1800">
                          <a:sym typeface="+mn-ea"/>
                        </a:rPr>
                        <a:t>城区政府</a:t>
                      </a:r>
                      <a:r>
                        <a:rPr lang="en-US" altLang="zh-CN" sz="1800">
                          <a:sym typeface="+mn-ea"/>
                        </a:rPr>
                        <a:t>/</a:t>
                      </a:r>
                      <a:r>
                        <a:rPr lang="zh-CN" altLang="en-US" sz="1800">
                          <a:sym typeface="+mn-ea"/>
                        </a:rPr>
                        <a:t>开发区管委会</a:t>
                      </a:r>
                      <a:endParaRPr lang="zh-CN" altLang="en-US" sz="1800"/>
                    </a:p>
                    <a:p>
                      <a:pPr>
                        <a:buNone/>
                      </a:pPr>
                      <a:endParaRPr lang="zh-CN" altLang="en-US"/>
                    </a:p>
                  </a:txBody>
                  <a:tcPr/>
                </a:tc>
              </a:tr>
              <a:tr h="381000">
                <a:tc>
                  <a:txBody>
                    <a:bodyPr/>
                    <a:p>
                      <a:pPr>
                        <a:buNone/>
                      </a:pPr>
                      <a:r>
                        <a:rPr lang="zh-CN" altLang="en-US" sz="1800">
                          <a:sym typeface="+mn-ea"/>
                        </a:rPr>
                        <a:t>批准后公告</a:t>
                      </a:r>
                      <a:r>
                        <a:rPr lang="en-US" altLang="zh-CN" sz="1800">
                          <a:sym typeface="+mn-ea"/>
                        </a:rPr>
                        <a:t> </a:t>
                      </a:r>
                      <a:endParaRPr lang="zh-CN" altLang="en-US"/>
                    </a:p>
                  </a:txBody>
                  <a:tcPr/>
                </a:tc>
                <a:tc>
                  <a:txBody>
                    <a:bodyPr/>
                    <a:p>
                      <a:pPr>
                        <a:buNone/>
                      </a:pPr>
                      <a:r>
                        <a:rPr lang="zh-CN" altLang="en-US" sz="1800">
                          <a:sym typeface="+mn-ea"/>
                        </a:rPr>
                        <a:t>发布征地方案公告</a:t>
                      </a:r>
                      <a:r>
                        <a:rPr lang="en-US" altLang="zh-CN" sz="1800">
                          <a:sym typeface="+mn-ea"/>
                        </a:rPr>
                        <a:t> </a:t>
                      </a:r>
                      <a:endParaRPr lang="zh-CN" altLang="en-US"/>
                    </a:p>
                  </a:txBody>
                  <a:tcPr/>
                </a:tc>
                <a:tc>
                  <a:txBody>
                    <a:bodyPr/>
                    <a:p>
                      <a:pPr>
                        <a:buNone/>
                      </a:pPr>
                      <a:r>
                        <a:rPr lang="zh-CN" altLang="en-US" sz="1800">
                          <a:sym typeface="+mn-ea"/>
                        </a:rPr>
                        <a:t>收到批准文件后</a:t>
                      </a:r>
                      <a:r>
                        <a:rPr lang="en-US" altLang="zh-CN" sz="1800">
                          <a:sym typeface="+mn-ea"/>
                        </a:rPr>
                        <a:t>10</a:t>
                      </a:r>
                      <a:r>
                        <a:rPr lang="zh-CN" altLang="en-US" sz="1800">
                          <a:sym typeface="+mn-ea"/>
                        </a:rPr>
                        <a:t>个工作日内</a:t>
                      </a:r>
                      <a:endParaRPr lang="zh-CN" altLang="en-US" sz="1800"/>
                    </a:p>
                    <a:p>
                      <a:pPr>
                        <a:buNone/>
                      </a:pPr>
                      <a:endParaRPr lang="zh-CN" altLang="en-US" sz="1800"/>
                    </a:p>
                    <a:p>
                      <a:pPr>
                        <a:buNone/>
                      </a:pPr>
                      <a:endParaRPr lang="zh-CN" altLang="en-US"/>
                    </a:p>
                  </a:txBody>
                  <a:tcPr/>
                </a:tc>
                <a:tc>
                  <a:txBody>
                    <a:bodyPr/>
                    <a:p>
                      <a:pPr>
                        <a:buNone/>
                      </a:pPr>
                      <a:r>
                        <a:rPr lang="zh-CN" altLang="en-US" sz="1800">
                          <a:sym typeface="+mn-ea"/>
                        </a:rPr>
                        <a:t>城区政府</a:t>
                      </a:r>
                      <a:r>
                        <a:rPr lang="en-US" altLang="zh-CN" sz="1800">
                          <a:sym typeface="+mn-ea"/>
                        </a:rPr>
                        <a:t>/</a:t>
                      </a:r>
                      <a:r>
                        <a:rPr lang="zh-CN" altLang="en-US" sz="1800">
                          <a:sym typeface="+mn-ea"/>
                        </a:rPr>
                        <a:t>开发区管委会</a:t>
                      </a:r>
                      <a:endParaRPr lang="zh-CN" altLang="en-US" sz="1800"/>
                    </a:p>
                    <a:p>
                      <a:pPr>
                        <a:buNone/>
                      </a:pPr>
                      <a:endParaRPr lang="zh-CN" altLang="en-US"/>
                    </a:p>
                  </a:txBody>
                  <a:tcPr/>
                </a:tc>
              </a:tr>
              <a:tr h="381000">
                <a:tc>
                  <a:txBody>
                    <a:bodyPr/>
                    <a:p>
                      <a:pPr>
                        <a:buNone/>
                      </a:pPr>
                      <a:r>
                        <a:rPr lang="zh-CN" altLang="en-US" sz="1800">
                          <a:sym typeface="+mn-ea"/>
                        </a:rPr>
                        <a:t>补偿方案公告</a:t>
                      </a:r>
                      <a:endParaRPr lang="zh-CN" altLang="en-US"/>
                    </a:p>
                  </a:txBody>
                  <a:tcPr/>
                </a:tc>
                <a:tc>
                  <a:txBody>
                    <a:bodyPr/>
                    <a:p>
                      <a:pPr>
                        <a:buNone/>
                      </a:pPr>
                      <a:r>
                        <a:rPr lang="zh-CN" altLang="en-US" sz="1800">
                          <a:sym typeface="+mn-ea"/>
                        </a:rPr>
                        <a:t>拟定并公告补偿安置方案</a:t>
                      </a:r>
                      <a:endParaRPr lang="zh-CN" altLang="en-US"/>
                    </a:p>
                  </a:txBody>
                  <a:tcPr/>
                </a:tc>
                <a:tc>
                  <a:txBody>
                    <a:bodyPr/>
                    <a:p>
                      <a:pPr>
                        <a:buNone/>
                      </a:pPr>
                      <a:r>
                        <a:rPr lang="zh-CN" altLang="en-US" sz="1800">
                          <a:sym typeface="+mn-ea"/>
                        </a:rPr>
                        <a:t>征地方案公告之日起</a:t>
                      </a:r>
                      <a:r>
                        <a:rPr lang="en-US" altLang="zh-CN" sz="1800">
                          <a:sym typeface="+mn-ea"/>
                        </a:rPr>
                        <a:t>45</a:t>
                      </a:r>
                      <a:r>
                        <a:rPr lang="zh-CN" altLang="en-US" sz="1800">
                          <a:sym typeface="+mn-ea"/>
                        </a:rPr>
                        <a:t>日内</a:t>
                      </a:r>
                      <a:endParaRPr lang="zh-CN" altLang="en-US"/>
                    </a:p>
                  </a:txBody>
                  <a:tcPr/>
                </a:tc>
                <a:tc>
                  <a:txBody>
                    <a:bodyPr/>
                    <a:p>
                      <a:pPr>
                        <a:buNone/>
                      </a:pPr>
                      <a:r>
                        <a:rPr lang="zh-CN" altLang="en-US" sz="1800">
                          <a:sym typeface="+mn-ea"/>
                        </a:rPr>
                        <a:t>城区政府</a:t>
                      </a:r>
                      <a:r>
                        <a:rPr lang="en-US" altLang="zh-CN" sz="1800">
                          <a:sym typeface="+mn-ea"/>
                        </a:rPr>
                        <a:t>/</a:t>
                      </a:r>
                      <a:r>
                        <a:rPr lang="zh-CN" altLang="en-US" sz="1800">
                          <a:sym typeface="+mn-ea"/>
                        </a:rPr>
                        <a:t>开发区管委会</a:t>
                      </a:r>
                      <a:endParaRPr lang="zh-CN" altLang="en-US"/>
                    </a:p>
                  </a:txBody>
                  <a:tcPr/>
                </a:tc>
              </a:tr>
              <a:tr h="381000">
                <a:tc>
                  <a:txBody>
                    <a:bodyPr/>
                    <a:p>
                      <a:pPr>
                        <a:buNone/>
                      </a:pPr>
                      <a:r>
                        <a:rPr lang="zh-CN" altLang="en-US" sz="1800">
                          <a:sym typeface="+mn-ea"/>
                        </a:rPr>
                        <a:t>签订协议</a:t>
                      </a:r>
                      <a:endParaRPr lang="zh-CN" altLang="en-US"/>
                    </a:p>
                  </a:txBody>
                  <a:tcPr/>
                </a:tc>
                <a:tc>
                  <a:txBody>
                    <a:bodyPr/>
                    <a:p>
                      <a:pPr>
                        <a:buNone/>
                      </a:pPr>
                      <a:r>
                        <a:rPr lang="zh-CN" altLang="en-US" sz="1800">
                          <a:sym typeface="+mn-ea"/>
                        </a:rPr>
                        <a:t>签订补偿安置协议</a:t>
                      </a:r>
                      <a:endParaRPr lang="zh-CN" altLang="en-US"/>
                    </a:p>
                  </a:txBody>
                  <a:tcPr/>
                </a:tc>
                <a:tc>
                  <a:txBody>
                    <a:bodyPr/>
                    <a:p>
                      <a:pPr>
                        <a:buNone/>
                      </a:pPr>
                      <a:r>
                        <a:rPr lang="zh-CN" altLang="en-US" sz="1800">
                          <a:sym typeface="+mn-ea"/>
                        </a:rPr>
                        <a:t>方案批准后</a:t>
                      </a:r>
                      <a:r>
                        <a:rPr lang="en-US" altLang="zh-CN" sz="1800">
                          <a:sym typeface="+mn-ea"/>
                        </a:rPr>
                        <a:t>3</a:t>
                      </a:r>
                      <a:r>
                        <a:rPr lang="zh-CN" altLang="en-US" sz="1800">
                          <a:sym typeface="+mn-ea"/>
                        </a:rPr>
                        <a:t>个月内支付费用</a:t>
                      </a:r>
                      <a:endParaRPr lang="zh-CN" altLang="en-US"/>
                    </a:p>
                  </a:txBody>
                  <a:tcPr/>
                </a:tc>
                <a:tc>
                  <a:txBody>
                    <a:bodyPr/>
                    <a:p>
                      <a:pPr>
                        <a:buNone/>
                      </a:pPr>
                      <a:r>
                        <a:rPr lang="zh-CN" altLang="en-US" sz="1800">
                          <a:sym typeface="+mn-ea"/>
                        </a:rPr>
                        <a:t>城区政府</a:t>
                      </a:r>
                      <a:r>
                        <a:rPr lang="en-US" altLang="zh-CN" sz="1800">
                          <a:sym typeface="+mn-ea"/>
                        </a:rPr>
                        <a:t>/</a:t>
                      </a:r>
                      <a:r>
                        <a:rPr lang="zh-CN" altLang="en-US" sz="1800">
                          <a:sym typeface="+mn-ea"/>
                        </a:rPr>
                        <a:t>开发区管委会</a:t>
                      </a:r>
                      <a:endParaRPr lang="zh-CN" altLang="en-US"/>
                    </a:p>
                  </a:txBody>
                  <a:tcPr/>
                </a:tc>
              </a:tr>
            </a:tbl>
          </a:graphicData>
        </a:graphic>
      </p:graphicFrame>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410210" y="1175385"/>
            <a:ext cx="10412730" cy="1465580"/>
          </a:xfrm>
        </p:spPr>
        <p:txBody>
          <a:bodyPr/>
          <a:lstStyle/>
          <a:p>
            <a:pPr algn="l"/>
            <a:r>
              <a:rPr lang="en-US" altLang="zh-CN" sz="2400" dirty="0"/>
              <a:t> </a:t>
            </a:r>
            <a:r>
              <a:rPr lang="zh-CN" altLang="en-US" sz="2400" dirty="0"/>
              <a:t>补偿安置方式与标准</a:t>
            </a:r>
            <a:br>
              <a:rPr lang="zh-CN" altLang="en-US" sz="2400" dirty="0"/>
            </a:br>
            <a:br>
              <a:rPr lang="en-US" altLang="zh-CN" sz="1800" b="0" dirty="0"/>
            </a:br>
            <a:r>
              <a:rPr lang="en-US" altLang="zh-CN" sz="1600" b="0" dirty="0"/>
              <a:t>·</a:t>
            </a:r>
            <a:r>
              <a:rPr lang="zh-CN" altLang="en-US" sz="1600" b="0" dirty="0"/>
              <a:t>补偿安置方式</a:t>
            </a:r>
            <a:br>
              <a:rPr lang="zh-CN" altLang="en-US" sz="1600" b="0" dirty="0"/>
            </a:br>
            <a:br>
              <a:rPr lang="en-US" altLang="zh-CN" sz="1600" b="0" dirty="0"/>
            </a:br>
            <a:r>
              <a:rPr lang="zh-CN" altLang="en-US" sz="1600" b="0" dirty="0"/>
              <a:t>根据被征收房屋的位置和条件，被征收人可选择以下安置方式：选择调换、</a:t>
            </a:r>
            <a:r>
              <a:rPr lang="zh-CN" altLang="en-US" sz="1600" b="0" dirty="0"/>
              <a:t>货币补偿</a:t>
            </a:r>
            <a:endParaRPr lang="zh-CN" altLang="en-US" sz="1600" b="0" dirty="0"/>
          </a:p>
        </p:txBody>
      </p:sp>
      <p:sp>
        <p:nvSpPr>
          <p:cNvPr id="21" name="文本框 20"/>
          <p:cNvSpPr txBox="1"/>
          <p:nvPr>
            <p:custDataLst>
              <p:tags r:id="rId2"/>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sp>
        <p:nvSpPr>
          <p:cNvPr id="3" name="文本框 2"/>
          <p:cNvSpPr txBox="1"/>
          <p:nvPr/>
        </p:nvSpPr>
        <p:spPr>
          <a:xfrm>
            <a:off x="410845" y="2824480"/>
            <a:ext cx="8733155" cy="2450465"/>
          </a:xfrm>
          <a:prstGeom prst="rect">
            <a:avLst/>
          </a:prstGeom>
          <a:noFill/>
        </p:spPr>
        <p:txBody>
          <a:bodyPr wrap="square" rtlCol="0" anchor="t">
            <a:noAutofit/>
          </a:bodyPr>
          <a:p>
            <a:r>
              <a:rPr lang="en-US" altLang="zh-CN" sz="1600"/>
              <a:t>· </a:t>
            </a:r>
            <a:r>
              <a:rPr lang="zh-CN" altLang="en-US" sz="1600"/>
              <a:t>补偿标准</a:t>
            </a:r>
            <a:endParaRPr lang="zh-CN" altLang="en-US" sz="1600"/>
          </a:p>
          <a:p>
            <a:endParaRPr lang="en-US" altLang="zh-CN" sz="1600"/>
          </a:p>
          <a:p>
            <a:r>
              <a:rPr lang="zh-CN" altLang="en-US" sz="1600"/>
              <a:t>土地相关补偿费：土地补偿费、安置补助费、青苗补偿费标准，按照长春市人民政府制定并公布的征地区片综合地价执行。</a:t>
            </a:r>
            <a:endParaRPr lang="zh-CN" altLang="en-US" sz="1600"/>
          </a:p>
          <a:p>
            <a:endParaRPr lang="en-US" altLang="zh-CN" sz="1600"/>
          </a:p>
          <a:p>
            <a:r>
              <a:rPr lang="zh-CN" altLang="en-US" sz="1600"/>
              <a:t>房屋补偿标准：被征收的房屋补偿标准，应与同一区域或同一建设项目国有土地上房屋拆迁补偿标准相同。</a:t>
            </a:r>
            <a:endParaRPr lang="zh-CN" altLang="en-US" sz="1600"/>
          </a:p>
          <a:p>
            <a:endParaRPr lang="en-US" altLang="zh-CN" sz="1600"/>
          </a:p>
          <a:p>
            <a:r>
              <a:rPr lang="zh-CN" altLang="en-US" sz="1600"/>
              <a:t>其他补偿费用：还包括搬家补助费、设备迁移安装费、停产或停业损失补偿费、无法恢复使用的设备重置费、过渡期内的临时安置补助费等。标准按照有关规定执行，没有规定标准的，由相应资质的评估机构评估。</a:t>
            </a:r>
            <a:endParaRPr lang="zh-CN" altLang="en-US" sz="1600"/>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521335" y="3094990"/>
            <a:ext cx="10412730" cy="1465580"/>
          </a:xfrm>
        </p:spPr>
        <p:txBody>
          <a:bodyPr/>
          <a:lstStyle/>
          <a:p>
            <a:pPr algn="l"/>
            <a:r>
              <a:rPr lang="en-US" altLang="zh-CN" sz="2400" dirty="0"/>
              <a:t>关键程序要求：</a:t>
            </a:r>
            <a:br>
              <a:rPr lang="zh-CN" altLang="en-US" sz="1600" b="0" dirty="0"/>
            </a:br>
            <a:br>
              <a:rPr lang="en-US" altLang="zh-CN" sz="1600" b="0" dirty="0"/>
            </a:br>
            <a:r>
              <a:rPr lang="en-US" altLang="zh-CN" sz="1600" b="0" dirty="0"/>
              <a:t>· </a:t>
            </a:r>
            <a:r>
              <a:rPr lang="zh-CN" altLang="en-US" sz="2000" b="0" dirty="0"/>
              <a:t>公告内容：征地方案公告应包括批准机关、文号、时间、用途、土地位置、面积、补偿标准、安置途径等。</a:t>
            </a:r>
            <a:br>
              <a:rPr lang="zh-CN" altLang="en-US" sz="2000" b="0" dirty="0"/>
            </a:br>
            <a:r>
              <a:rPr lang="en-US" altLang="zh-CN" sz="2000" b="0" dirty="0"/>
              <a:t>· </a:t>
            </a:r>
            <a:r>
              <a:rPr lang="zh-CN" altLang="en-US" sz="2000" b="0" dirty="0"/>
              <a:t>听证权利：超过半数被征收人对补偿安置方案有异议且要求听证的，可在公告日起</a:t>
            </a:r>
            <a:r>
              <a:rPr lang="en-US" altLang="zh-CN" sz="2000" b="0" dirty="0"/>
              <a:t>10</a:t>
            </a:r>
            <a:r>
              <a:rPr lang="zh-CN" altLang="en-US" sz="2000" b="0" dirty="0"/>
              <a:t>个工作日内提出书面申请。</a:t>
            </a:r>
            <a:br>
              <a:rPr lang="zh-CN" altLang="en-US" sz="2000" b="0" dirty="0"/>
            </a:br>
            <a:r>
              <a:rPr lang="en-US" altLang="zh-CN" sz="2000" b="0" dirty="0"/>
              <a:t>· </a:t>
            </a:r>
            <a:r>
              <a:rPr lang="zh-CN" altLang="en-US" sz="2000" b="0" dirty="0"/>
              <a:t>补偿支付：征收土地的各项费用应自征地补偿安置方案批准之日起</a:t>
            </a:r>
            <a:r>
              <a:rPr lang="en-US" altLang="zh-CN" sz="2000" b="0" dirty="0"/>
              <a:t>3</a:t>
            </a:r>
            <a:r>
              <a:rPr lang="zh-CN" altLang="en-US" sz="2000" b="0" dirty="0"/>
              <a:t>个月内全额支付。</a:t>
            </a:r>
            <a:endParaRPr lang="zh-CN" altLang="en-US" sz="2000" b="0" dirty="0"/>
          </a:p>
        </p:txBody>
      </p:sp>
      <p:sp>
        <p:nvSpPr>
          <p:cNvPr id="21" name="文本框 20"/>
          <p:cNvSpPr txBox="1"/>
          <p:nvPr>
            <p:custDataLst>
              <p:tags r:id="rId2"/>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sp>
        <p:nvSpPr>
          <p:cNvPr id="3" name="文本框 2"/>
          <p:cNvSpPr txBox="1"/>
          <p:nvPr/>
        </p:nvSpPr>
        <p:spPr>
          <a:xfrm>
            <a:off x="410845" y="2824480"/>
            <a:ext cx="8733155" cy="2450465"/>
          </a:xfrm>
          <a:prstGeom prst="rect">
            <a:avLst/>
          </a:prstGeom>
          <a:noFill/>
        </p:spPr>
        <p:txBody>
          <a:bodyPr wrap="square" rtlCol="0" anchor="t">
            <a:noAutofit/>
          </a:bodyPr>
          <a:p>
            <a:endParaRPr lang="zh-CN" altLang="en-US" sz="1600"/>
          </a:p>
        </p:txBody>
      </p:sp>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292735" y="967740"/>
            <a:ext cx="11334115" cy="748665"/>
          </a:xfrm>
        </p:spPr>
        <p:txBody>
          <a:bodyPr/>
          <a:lstStyle/>
          <a:p>
            <a:pPr algn="l"/>
            <a:r>
              <a:rPr lang="zh-CN" altLang="en-US" sz="2400" dirty="0"/>
              <a:t>房屋评估机制</a:t>
            </a:r>
            <a:endParaRPr lang="zh-CN" altLang="en-US" sz="2400" dirty="0"/>
          </a:p>
        </p:txBody>
      </p:sp>
      <p:sp>
        <p:nvSpPr>
          <p:cNvPr id="8" name="文本占位符 7"/>
          <p:cNvSpPr>
            <a:spLocks noGrp="1"/>
          </p:cNvSpPr>
          <p:nvPr>
            <p:ph type="body" sz="quarter" idx="13"/>
            <p:custDataLst>
              <p:tags r:id="rId2"/>
            </p:custDataLst>
          </p:nvPr>
        </p:nvSpPr>
        <p:spPr>
          <a:xfrm>
            <a:off x="391160" y="1842135"/>
            <a:ext cx="11410315" cy="4411345"/>
          </a:xfrm>
        </p:spPr>
        <p:txBody>
          <a:bodyPr>
            <a:noAutofit/>
          </a:bodyPr>
          <a:lstStyle/>
          <a:p>
            <a:pPr marL="0" algn="l">
              <a:buClrTx/>
              <a:buSzTx/>
            </a:pPr>
            <a:r>
              <a:rPr lang="en-US" altLang="zh-CN" sz="2000" dirty="0">
                <a:solidFill>
                  <a:sysClr val="windowText" lastClr="000000">
                    <a:lumMod val="75000"/>
                    <a:lumOff val="25000"/>
                  </a:sysClr>
                </a:solidFill>
                <a:latin typeface="Arial" panose="020B0604020202020204" pitchFamily="34" charset="0"/>
                <a:cs typeface="+mn-ea"/>
              </a:rPr>
              <a:t> </a:t>
            </a:r>
            <a:r>
              <a:rPr lang="zh-CN" altLang="en-US" sz="2000" dirty="0">
                <a:solidFill>
                  <a:sysClr val="windowText" lastClr="000000">
                    <a:lumMod val="75000"/>
                    <a:lumOff val="25000"/>
                  </a:sysClr>
                </a:solidFill>
                <a:latin typeface="Arial" panose="020B0604020202020204" pitchFamily="34" charset="0"/>
                <a:cs typeface="+mn-ea"/>
              </a:rPr>
              <a:t>评估机构选择：由被征地范围内的房屋等附着物所有权人协商选定；协商不成的，由征收部门组织所有权人共同决定（少数服从多数、摇号、抽签等方式）。</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评估时点：房屋等附着物补偿价格评估时点为征地补偿安置方案公告之日。</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评估报告处理：初步评估报告应在被征收房屋所在村显著位置公示</a:t>
            </a:r>
            <a:r>
              <a:rPr lang="en-US" altLang="zh-CN" sz="2000" dirty="0">
                <a:solidFill>
                  <a:sysClr val="windowText" lastClr="000000">
                    <a:lumMod val="75000"/>
                    <a:lumOff val="25000"/>
                  </a:sysClr>
                </a:solidFill>
                <a:latin typeface="Arial" panose="020B0604020202020204" pitchFamily="34" charset="0"/>
                <a:cs typeface="+mn-ea"/>
              </a:rPr>
              <a:t>7</a:t>
            </a:r>
            <a:r>
              <a:rPr lang="zh-CN" altLang="en-US" sz="2000" dirty="0">
                <a:solidFill>
                  <a:sysClr val="windowText" lastClr="000000">
                    <a:lumMod val="75000"/>
                    <a:lumOff val="25000"/>
                  </a:sysClr>
                </a:solidFill>
                <a:latin typeface="Arial" panose="020B0604020202020204" pitchFamily="34" charset="0"/>
                <a:cs typeface="+mn-ea"/>
              </a:rPr>
              <a:t>日，公示期满后逐户送达正式评估报告。</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r>
              <a:rPr lang="en-US" altLang="zh-CN" sz="2000" dirty="0">
                <a:solidFill>
                  <a:sysClr val="windowText" lastClr="000000">
                    <a:lumMod val="75000"/>
                    <a:lumOff val="25000"/>
                  </a:sysClr>
                </a:solidFill>
                <a:latin typeface="Arial" panose="020B0604020202020204" pitchFamily="34" charset="0"/>
                <a:cs typeface="+mn-ea"/>
              </a:rPr>
              <a:t> </a:t>
            </a:r>
            <a:r>
              <a:rPr lang="zh-CN" altLang="en-US" sz="2000" dirty="0">
                <a:solidFill>
                  <a:sysClr val="windowText" lastClr="000000">
                    <a:lumMod val="75000"/>
                    <a:lumOff val="25000"/>
                  </a:sysClr>
                </a:solidFill>
                <a:latin typeface="Arial" panose="020B0604020202020204" pitchFamily="34" charset="0"/>
                <a:cs typeface="+mn-ea"/>
              </a:rPr>
              <a:t>异议处理：对评估结果有异议的，可在收到评估报告之日起</a:t>
            </a:r>
            <a:r>
              <a:rPr lang="en-US" altLang="zh-CN" sz="2000" dirty="0">
                <a:solidFill>
                  <a:sysClr val="windowText" lastClr="000000">
                    <a:lumMod val="75000"/>
                    <a:lumOff val="25000"/>
                  </a:sysClr>
                </a:solidFill>
                <a:latin typeface="Arial" panose="020B0604020202020204" pitchFamily="34" charset="0"/>
                <a:cs typeface="+mn-ea"/>
              </a:rPr>
              <a:t>10</a:t>
            </a:r>
            <a:r>
              <a:rPr lang="zh-CN" altLang="en-US" sz="2000" dirty="0">
                <a:solidFill>
                  <a:sysClr val="windowText" lastClr="000000">
                    <a:lumMod val="75000"/>
                    <a:lumOff val="25000"/>
                  </a:sysClr>
                </a:solidFill>
                <a:latin typeface="Arial" panose="020B0604020202020204" pitchFamily="34" charset="0"/>
                <a:cs typeface="+mn-ea"/>
              </a:rPr>
              <a:t>日内向评估机构申请复核评估；对复核结果有异议的，可自收到复核结果之日起</a:t>
            </a:r>
            <a:r>
              <a:rPr lang="en-US" altLang="zh-CN" sz="2000" dirty="0">
                <a:solidFill>
                  <a:sysClr val="windowText" lastClr="000000">
                    <a:lumMod val="75000"/>
                    <a:lumOff val="25000"/>
                  </a:sysClr>
                </a:solidFill>
                <a:latin typeface="Arial" panose="020B0604020202020204" pitchFamily="34" charset="0"/>
                <a:cs typeface="+mn-ea"/>
              </a:rPr>
              <a:t>10</a:t>
            </a:r>
            <a:r>
              <a:rPr lang="zh-CN" altLang="en-US" sz="2000" dirty="0">
                <a:solidFill>
                  <a:sysClr val="windowText" lastClr="000000">
                    <a:lumMod val="75000"/>
                    <a:lumOff val="25000"/>
                  </a:sysClr>
                </a:solidFill>
                <a:latin typeface="Arial" panose="020B0604020202020204" pitchFamily="34" charset="0"/>
                <a:cs typeface="+mn-ea"/>
              </a:rPr>
              <a:t>日内向评估专家委员会申请鉴定。</a:t>
            </a:r>
            <a:endParaRPr lang="zh-CN" altLang="en-US" sz="2000" dirty="0">
              <a:solidFill>
                <a:sysClr val="windowText" lastClr="000000">
                  <a:lumMod val="75000"/>
                  <a:lumOff val="25000"/>
                </a:sysClr>
              </a:solidFill>
              <a:latin typeface="Arial" panose="020B0604020202020204" pitchFamily="34" charset="0"/>
              <a:cs typeface="+mn-ea"/>
            </a:endParaRPr>
          </a:p>
        </p:txBody>
      </p:sp>
      <p:sp>
        <p:nvSpPr>
          <p:cNvPr id="21" name="文本框 20"/>
          <p:cNvSpPr txBox="1"/>
          <p:nvPr>
            <p:custDataLst>
              <p:tags r:id="rId3"/>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spTree>
    <p:custDataLst>
      <p:tags r:id="rId4"/>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292735" y="967740"/>
            <a:ext cx="11334115" cy="748665"/>
          </a:xfrm>
        </p:spPr>
        <p:txBody>
          <a:bodyPr/>
          <a:lstStyle/>
          <a:p>
            <a:pPr algn="l"/>
            <a:r>
              <a:rPr lang="zh-CN" altLang="en-US" sz="2400" dirty="0"/>
              <a:t>争议解决途径</a:t>
            </a:r>
            <a:endParaRPr lang="zh-CN" altLang="en-US" sz="2400" dirty="0"/>
          </a:p>
        </p:txBody>
      </p:sp>
      <p:sp>
        <p:nvSpPr>
          <p:cNvPr id="8" name="文本占位符 7"/>
          <p:cNvSpPr>
            <a:spLocks noGrp="1"/>
          </p:cNvSpPr>
          <p:nvPr>
            <p:ph type="body" sz="quarter" idx="13"/>
            <p:custDataLst>
              <p:tags r:id="rId2"/>
            </p:custDataLst>
          </p:nvPr>
        </p:nvSpPr>
        <p:spPr>
          <a:xfrm>
            <a:off x="391160" y="1842135"/>
            <a:ext cx="11410315" cy="4411345"/>
          </a:xfrm>
        </p:spPr>
        <p:txBody>
          <a:bodyPr>
            <a:noAutofit/>
          </a:bodyPr>
          <a:lstStyle/>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强制执行：违反土地管理法律法规规定，阻挠征收土地，且拒不交出土地和房屋等附着物的，由</a:t>
            </a:r>
            <a:r>
              <a:rPr lang="zh-CN" altLang="en-US" sz="2000">
                <a:sym typeface="+mn-ea"/>
              </a:rPr>
              <a:t>城区政府</a:t>
            </a:r>
            <a:r>
              <a:rPr lang="en-US" altLang="zh-CN" sz="2000">
                <a:sym typeface="+mn-ea"/>
              </a:rPr>
              <a:t>/</a:t>
            </a:r>
            <a:r>
              <a:rPr lang="zh-CN" altLang="en-US" sz="2000">
                <a:sym typeface="+mn-ea"/>
              </a:rPr>
              <a:t>开发区管委会</a:t>
            </a:r>
            <a:r>
              <a:rPr lang="zh-CN" altLang="en-US" sz="2000" dirty="0">
                <a:solidFill>
                  <a:sysClr val="windowText" lastClr="000000">
                    <a:lumMod val="75000"/>
                    <a:lumOff val="25000"/>
                  </a:sysClr>
                </a:solidFill>
                <a:latin typeface="Arial" panose="020B0604020202020204" pitchFamily="34" charset="0"/>
                <a:cs typeface="+mn-ea"/>
              </a:rPr>
              <a:t>书面责令交出；在责令交出后仍不搬迁的，申请人民法院强制执行。</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重要原则：征地补偿安置争议不影响征收土地方案的实施。</a:t>
            </a:r>
            <a:endParaRPr lang="zh-CN" altLang="en-US" sz="2000" dirty="0">
              <a:solidFill>
                <a:sysClr val="windowText" lastClr="000000">
                  <a:lumMod val="75000"/>
                  <a:lumOff val="25000"/>
                </a:sysClr>
              </a:solidFill>
              <a:latin typeface="Arial" panose="020B0604020202020204" pitchFamily="34" charset="0"/>
              <a:cs typeface="+mn-ea"/>
            </a:endParaRPr>
          </a:p>
        </p:txBody>
      </p:sp>
      <p:sp>
        <p:nvSpPr>
          <p:cNvPr id="21" name="文本框 20"/>
          <p:cNvSpPr txBox="1"/>
          <p:nvPr>
            <p:custDataLst>
              <p:tags r:id="rId3"/>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custDataLst>
              <p:tags r:id="rId1"/>
            </p:custDataLst>
          </p:nvPr>
        </p:nvSpPr>
        <p:spPr>
          <a:xfrm>
            <a:off x="292735" y="967740"/>
            <a:ext cx="11334115" cy="748665"/>
          </a:xfrm>
        </p:spPr>
        <p:txBody>
          <a:bodyPr/>
          <a:lstStyle/>
          <a:p>
            <a:pPr algn="l"/>
            <a:r>
              <a:rPr lang="zh-CN" altLang="en-US" sz="2400" dirty="0"/>
              <a:t>注意事项</a:t>
            </a:r>
            <a:endParaRPr lang="zh-CN" altLang="en-US" sz="2400" dirty="0"/>
          </a:p>
        </p:txBody>
      </p:sp>
      <p:sp>
        <p:nvSpPr>
          <p:cNvPr id="8" name="文本占位符 7"/>
          <p:cNvSpPr>
            <a:spLocks noGrp="1"/>
          </p:cNvSpPr>
          <p:nvPr>
            <p:ph type="body" sz="quarter" idx="13"/>
            <p:custDataLst>
              <p:tags r:id="rId2"/>
            </p:custDataLst>
          </p:nvPr>
        </p:nvSpPr>
        <p:spPr>
          <a:xfrm>
            <a:off x="391160" y="1842135"/>
            <a:ext cx="11410315" cy="4411345"/>
          </a:xfrm>
        </p:spPr>
        <p:txBody>
          <a:bodyPr>
            <a:noAutofit/>
          </a:bodyPr>
          <a:lstStyle/>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合法建筑认定：补偿安置的地上房屋应具有合法审批手续、证明材料或符合相关规定。对拟征地通知书发布后，在拟征收土地范围内抢栽、抢种，或对房屋及附属物新建、改建、扩建的，不予补偿。</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特殊情形处理：房屋产权为被征收土地的农村集体经济组织及成员以外的，只给予地上房屋补偿，土地补偿费、安置补助费应给予农村集体经济组织。</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r>
              <a:rPr lang="zh-CN" altLang="en-US" sz="2000" dirty="0">
                <a:solidFill>
                  <a:sysClr val="windowText" lastClr="000000">
                    <a:lumMod val="75000"/>
                    <a:lumOff val="25000"/>
                  </a:sysClr>
                </a:solidFill>
                <a:latin typeface="Arial" panose="020B0604020202020204" pitchFamily="34" charset="0"/>
                <a:cs typeface="+mn-ea"/>
              </a:rPr>
              <a:t>宅基地申请限制：在征收范围内，已经享受货币安置或房屋产权调换安置的，不得再申请新的宅基地。</a:t>
            </a:r>
            <a:endParaRPr lang="zh-CN" altLang="en-US" sz="2000" dirty="0">
              <a:solidFill>
                <a:sysClr val="windowText" lastClr="000000">
                  <a:lumMod val="75000"/>
                  <a:lumOff val="25000"/>
                </a:sysClr>
              </a:solidFill>
              <a:latin typeface="Arial" panose="020B0604020202020204" pitchFamily="34" charset="0"/>
              <a:cs typeface="+mn-ea"/>
            </a:endParaRPr>
          </a:p>
          <a:p>
            <a:pPr marL="0" algn="l">
              <a:buClrTx/>
              <a:buSzTx/>
            </a:pPr>
            <a:endParaRPr lang="zh-CN" altLang="en-US" sz="2000" dirty="0">
              <a:solidFill>
                <a:sysClr val="windowText" lastClr="000000">
                  <a:lumMod val="75000"/>
                  <a:lumOff val="25000"/>
                </a:sysClr>
              </a:solidFill>
              <a:latin typeface="Arial" panose="020B0604020202020204" pitchFamily="34" charset="0"/>
              <a:cs typeface="+mn-ea"/>
            </a:endParaRPr>
          </a:p>
        </p:txBody>
      </p:sp>
      <p:sp>
        <p:nvSpPr>
          <p:cNvPr id="21" name="文本框 20"/>
          <p:cNvSpPr txBox="1"/>
          <p:nvPr>
            <p:custDataLst>
              <p:tags r:id="rId3"/>
            </p:custDataLst>
          </p:nvPr>
        </p:nvSpPr>
        <p:spPr>
          <a:xfrm>
            <a:off x="225425" y="241935"/>
            <a:ext cx="8007985" cy="600075"/>
          </a:xfrm>
          <a:prstGeom prst="rect">
            <a:avLst/>
          </a:prstGeom>
          <a:noFill/>
        </p:spPr>
        <p:txBody>
          <a:bodyPr wrap="square" rtlCol="0"/>
          <a:p>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政策解读:《</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隶书" panose="02010509060101010101" charset="-122"/>
              </a:rPr>
              <a:t>长春市集体土地房屋征收与补偿实施办法</a:t>
            </a:r>
            <a:r>
              <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sym typeface="+mn-ea"/>
              </a:rPr>
              <a:t>》</a:t>
            </a:r>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a:p>
            <a:endParaRPr lang="en-US" altLang="zh-CN" sz="2400" b="1" dirty="0">
              <a:solidFill>
                <a:schemeClr val="tx2">
                  <a:lumMod val="50000"/>
                </a:schemeClr>
              </a:solidFill>
              <a:effectLst>
                <a:outerShdw blurRad="38100" dist="19050" dir="2700000" algn="tl" rotWithShape="0">
                  <a:schemeClr val="dk1">
                    <a:alpha val="40000"/>
                  </a:schemeClr>
                </a:outerShdw>
              </a:effectLst>
              <a:uFillTx/>
              <a:latin typeface="仿宋" panose="02010609060101010101" charset="-122"/>
              <a:ea typeface="仿宋" panose="02010609060101010101" charset="-122"/>
              <a:cs typeface="仿宋" panose="02010609060101010101" charset="-122"/>
            </a:endParaRPr>
          </a:p>
        </p:txBody>
      </p:sp>
    </p:spTree>
    <p:custDataLst>
      <p:tags r:id="rId4"/>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ottomTop"/>
  <p:tag name="KSO_WM_SLIDE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elt"/>
  <p:tag name="KSO_WM_SLIDE_BK_DARK_LIGHT" val="2"/>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0994"/>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0994"/>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6.xml><?xml version="1.0" encoding="utf-8"?>
<p:tagLst xmlns:p="http://schemas.openxmlformats.org/presentationml/2006/main">
  <p:tag name="KSO_WM_TEMPLATE_SUBCATEGORY" val="0"/>
  <p:tag name="KSO_WM_TAG_VERSION" val="1.0"/>
  <p:tag name="KSO_WM_BEAUTIFY_FLAG" val="#wm#"/>
  <p:tag name="KSO_WM_TEMPLATE_CATEGORY" val="custom"/>
  <p:tag name="KSO_WM_TEMPLATE_INDEX" val="20200994"/>
  <p:tag name="KSO_WM_TEMPLATE_THUMBS_INDEX" val="1、5、6、7、8、9、10、11、12、13、15"/>
  <p:tag name="KSO_WM_TEMPLATE_MASTER_TYPE" val="1"/>
  <p:tag name="KSO_WM_TEMPLATE_COLOR_TYPE" val="1"/>
  <p:tag name="KSO_WM_TEMPLATE_MASTER_THUMB_INDEX" val="12"/>
</p:tagLst>
</file>

<file path=ppt/tags/tag137.xml><?xml version="1.0" encoding="utf-8"?>
<p:tagLst xmlns:p="http://schemas.openxmlformats.org/presentationml/2006/main">
  <p:tag name="KSO_WM_UNIT_ISCONTENTSTITLE" val="0"/>
  <p:tag name="KSO_WM_UNIT_PRESET_TEXT" val="曲院风荷"/>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custom20177092_1*a*1"/>
  <p:tag name="KSO_WM_TEMPLATE_CATEGORY" val="custom"/>
  <p:tag name="KSO_WM_TEMPLATE_INDEX" val="20177092"/>
  <p:tag name="KSO_WM_UNIT_LAYERLEVEL" val="1"/>
  <p:tag name="KSO_WM_TAG_VERSION" val="1.0"/>
  <p:tag name="KSO_WM_BEAUTIFY_FLAG" val=""/>
  <p:tag name="KSO_WM_UNIT_TEXT_FILL_FORE_SCHEMECOLOR_INDEX_BRIGHTNESS" val="0"/>
  <p:tag name="KSO_WM_UNIT_TEXT_FILL_FORE_SCHEMECOLOR_INDEX" val="5"/>
  <p:tag name="KSO_WM_UNIT_TEXT_FILL_TYPE" val="1"/>
</p:tagLst>
</file>

<file path=ppt/tags/tag138.xml><?xml version="1.0" encoding="utf-8"?>
<p:tagLst xmlns:p="http://schemas.openxmlformats.org/presentationml/2006/main">
  <p:tag name="KSO_WM_UNIT_SUBTYPE" val="a"/>
  <p:tag name="KSO_WM_UNIT_PRESET_TEXT" val="汇报人姓名"/>
  <p:tag name="KSO_WM_UNIT_NOCLEAR" val="0"/>
  <p:tag name="KSO_WM_UNIT_VALUE" val="8"/>
  <p:tag name="KSO_WM_UNIT_HIGHLIGHT" val="0"/>
  <p:tag name="KSO_WM_UNIT_COMPATIBLE" val="0"/>
  <p:tag name="KSO_WM_UNIT_DIAGRAM_ISNUMVISUAL" val="0"/>
  <p:tag name="KSO_WM_UNIT_DIAGRAM_ISREFERUNIT" val="0"/>
  <p:tag name="KSO_WM_UNIT_TYPE" val="f"/>
  <p:tag name="KSO_WM_UNIT_INDEX" val="1"/>
  <p:tag name="KSO_WM_UNIT_ID" val="custom20218942_1*f*1"/>
  <p:tag name="KSO_WM_TEMPLATE_CATEGORY" val="custom"/>
  <p:tag name="KSO_WM_TEMPLATE_INDEX" val="20218942"/>
  <p:tag name="KSO_WM_UNIT_LAYERLEVEL" val="1"/>
  <p:tag name="KSO_WM_TAG_VERSION" val="1.0"/>
  <p:tag name="KSO_WM_BEAUTIFY_FLAG" val=""/>
  <p:tag name="KSO_WM_UNIT_TEXT_FILL_FORE_SCHEMECOLOR_INDEX_BRIGHTNESS" val="0"/>
  <p:tag name="KSO_WM_UNIT_TEXT_FILL_FORE_SCHEMECOLOR_INDEX" val="5"/>
  <p:tag name="KSO_WM_UNIT_TEXT_FILL_TYPE" val="1"/>
</p:tagLst>
</file>

<file path=ppt/tags/tag139.xml><?xml version="1.0" encoding="utf-8"?>
<p:tagLst xmlns:p="http://schemas.openxmlformats.org/presentationml/2006/main">
  <p:tag name="KSO_WM_SLIDE_ID" val="custom20200994_1"/>
  <p:tag name="KSO_WM_TEMPLATE_SUBCATEGORY" val="0"/>
  <p:tag name="KSO_WM_SLIDE_ITEM_CNT" val="0"/>
  <p:tag name="KSO_WM_SLIDE_INDEX" val="1"/>
  <p:tag name="KSO_WM_TAG_VERSION" val="1.0"/>
  <p:tag name="KSO_WM_BEAUTIFY_FLAG" val="#wm#"/>
  <p:tag name="KSO_WM_TEMPLATE_CATEGORY" val="custom"/>
  <p:tag name="KSO_WM_TEMPLATE_INDEX" val="20200994"/>
  <p:tag name="KSO_WM_SLIDE_TYPE" val="title"/>
  <p:tag name="KSO_WM_SLIDE_SUBTYPE" val="pureTxt"/>
  <p:tag name="KSO_WM_SLIDE_LAYOUT" val="a_b"/>
  <p:tag name="KSO_WM_SLIDE_LAYOUT_CNT" val="1_1"/>
  <p:tag name="KSO_WM_TEMPLATE_THUMBS_INDEX" val="1、5、6、7、8、9、10、11、12、13、15"/>
  <p:tag name="KSO_WM_TEMPLATE_MASTER_TYPE" val="1"/>
  <p:tag name="KSO_WM_TEMPLATE_COLOR_TYPE" val="1"/>
  <p:tag name="KSO_WM_TEMPLATE_MASTER_THUMB_INDEX" val="12"/>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f*1"/>
  <p:tag name="KSO_WM_TEMPLATE_CATEGORY" val="custom"/>
  <p:tag name="KSO_WM_TEMPLATE_INDEX" val="20200994"/>
  <p:tag name="KSO_WM_UNIT_LAYERLEVEL" val="1"/>
  <p:tag name="KSO_WM_TAG_VERSION" val="1.0"/>
  <p:tag name="KSO_WM_BEAUTIFY_FLAG" val="#wm#"/>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220"/>
  <p:tag name="KSO_WM_UNIT_TYPE" val="f"/>
  <p:tag name="KSO_WM_UNIT_INDEX" val="1"/>
  <p:tag name="KSO_WM_UNIT_SUBTYPE" val="a"/>
</p:tagLst>
</file>

<file path=ppt/tags/tag142.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43.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44.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45.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47.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48.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51.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53.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54.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f*1"/>
  <p:tag name="KSO_WM_TEMPLATE_CATEGORY" val="custom"/>
  <p:tag name="KSO_WM_TEMPLATE_INDEX" val="20200994"/>
  <p:tag name="KSO_WM_UNIT_LAYERLEVEL" val="1"/>
  <p:tag name="KSO_WM_TAG_VERSION" val="1.0"/>
  <p:tag name="KSO_WM_BEAUTIFY_FLAG" val="#wm#"/>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220"/>
  <p:tag name="KSO_WM_UNIT_TYPE" val="f"/>
  <p:tag name="KSO_WM_UNIT_INDEX" val="1"/>
  <p:tag name="KSO_WM_UNIT_SUBTYPE" val="a"/>
</p:tagLst>
</file>

<file path=ppt/tags/tag157.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58.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f*1"/>
  <p:tag name="KSO_WM_TEMPLATE_CATEGORY" val="custom"/>
  <p:tag name="KSO_WM_TEMPLATE_INDEX" val="20200994"/>
  <p:tag name="KSO_WM_UNIT_LAYERLEVEL" val="1"/>
  <p:tag name="KSO_WM_TAG_VERSION" val="1.0"/>
  <p:tag name="KSO_WM_BEAUTIFY_FLAG" val="#wm#"/>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220"/>
  <p:tag name="KSO_WM_UNIT_TYPE" val="f"/>
  <p:tag name="KSO_WM_UNIT_INDEX" val="1"/>
  <p:tag name="KSO_WM_UNIT_SUBTYPE" val="a"/>
</p:tagLst>
</file>

<file path=ppt/tags/tag161.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62.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f*1"/>
  <p:tag name="KSO_WM_TEMPLATE_CATEGORY" val="custom"/>
  <p:tag name="KSO_WM_TEMPLATE_INDEX" val="20200994"/>
  <p:tag name="KSO_WM_UNIT_LAYERLEVEL" val="1"/>
  <p:tag name="KSO_WM_TAG_VERSION" val="1.0"/>
  <p:tag name="KSO_WM_BEAUTIFY_FLAG" val="#wm#"/>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220"/>
  <p:tag name="KSO_WM_UNIT_TYPE" val="f"/>
  <p:tag name="KSO_WM_UNIT_INDEX" val="1"/>
  <p:tag name="KSO_WM_UNIT_SUBTYPE" val="a"/>
</p:tagLst>
</file>

<file path=ppt/tags/tag165.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66.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a*1"/>
  <p:tag name="KSO_WM_TEMPLATE_CATEGORY" val="custom"/>
  <p:tag name="KSO_WM_TEMPLATE_INDEX" val="20200994"/>
  <p:tag name="KSO_WM_UNIT_LAYERLEVEL" val="1"/>
  <p:tag name="KSO_WM_TAG_VERSION" val="1.0"/>
  <p:tag name="KSO_WM_BEAUTIFY_FLAG" val="#wm#"/>
  <p:tag name="KSO_WM_UNIT_ISCONTENTSTITLE" val="0"/>
  <p:tag name="KSO_WM_UNIT_PRESET_TEXT" val="单击此处添加标题"/>
  <p:tag name="KSO_WM_UNIT_NOCLEAR" val="0"/>
  <p:tag name="KSO_WM_UNIT_VALUE" val="26"/>
  <p:tag name="KSO_WM_UNIT_TYPE" val="a"/>
  <p:tag name="KSO_WM_UNIT_INDEX" val="1"/>
  <p:tag name="KSO_WM_UNIT_ISNUMDGMTITLE" val="0"/>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0994_14*f*1"/>
  <p:tag name="KSO_WM_TEMPLATE_CATEGORY" val="custom"/>
  <p:tag name="KSO_WM_TEMPLATE_INDEX" val="20200994"/>
  <p:tag name="KSO_WM_UNIT_LAYERLEVEL" val="1"/>
  <p:tag name="KSO_WM_TAG_VERSION" val="1.0"/>
  <p:tag name="KSO_WM_BEAUTIFY_FLAG" val="#wm#"/>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220"/>
  <p:tag name="KSO_WM_UNIT_TYPE" val="f"/>
  <p:tag name="KSO_WM_UNIT_INDEX" val="1"/>
  <p:tag name="KSO_WM_UNIT_SUBTYPE" val="a"/>
</p:tagLst>
</file>

<file path=ppt/tags/tag169.xml><?xml version="1.0" encoding="utf-8"?>
<p:tagLst xmlns:p="http://schemas.openxmlformats.org/presentationml/2006/main">
  <p:tag name="KSO_WM_UNIT_ISCONTENTSTITLE" val="0"/>
  <p:tag name="KSO_WM_UNIT_PRESET_TEXT" val="单击此处添加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custom20177092_23*a*1"/>
  <p:tag name="KSO_WM_TEMPLATE_CATEGORY" val="custom"/>
  <p:tag name="KSO_WM_TEMPLATE_INDEX" val="20177092"/>
  <p:tag name="KSO_WM_UNIT_LAYERLEVEL" val="1"/>
  <p:tag name="KSO_WM_TAG_VERSION" val="1.0"/>
  <p:tag name="KSO_WM_BEAUTIFY_FLAG" val=""/>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p="http://schemas.openxmlformats.org/presentationml/2006/main">
  <p:tag name="KSO_WM_SLIDE_ID" val="custom20200994_14"/>
  <p:tag name="KSO_WM_TEMPLATE_SUBCATEGORY" val="0"/>
  <p:tag name="KSO_WM_SLIDE_ITEM_CNT" val="0"/>
  <p:tag name="KSO_WM_SLIDE_INDEX" val="14"/>
  <p:tag name="KSO_WM_TAG_VERSION" val="1.0"/>
  <p:tag name="KSO_WM_BEAUTIFY_FLAG" val="#wm#"/>
  <p:tag name="KSO_WM_TEMPLATE_CATEGORY" val="custom"/>
  <p:tag name="KSO_WM_TEMPLATE_INDEX" val="20200994"/>
  <p:tag name="KSO_WM_SLIDE_TYPE" val="text"/>
  <p:tag name="KSO_WM_SLIDE_SUBTYPE" val="pureTxt"/>
  <p:tag name="KSO_WM_SLIDE_SIZE" val="720*329"/>
  <p:tag name="KSO_WM_SLIDE_POSITION" val="119*105"/>
  <p:tag name="KSO_WM_SLIDE_LAYOUT" val="a_f"/>
  <p:tag name="KSO_WM_SLIDE_LAYOUT_CNT" val="1_1"/>
  <p:tag name="KSO_WM_TEMPLATE_MASTER_TYPE" val="1"/>
  <p:tag name="KSO_WM_TEMPLATE_COLOR_TYPE" val="1"/>
</p:tagLst>
</file>

<file path=ppt/tags/tag171.xml><?xml version="1.0" encoding="utf-8"?>
<p:tagLst xmlns:p="http://schemas.openxmlformats.org/presentationml/2006/main">
  <p:tag name="KSO_WM_UNIT_SUBTYPE" val="a"/>
  <p:tag name="KSO_WM_UNIT_PRESET_TEXT" val="您的正文已经经简明扼要，字字珠玑，但信息却千丝万缕、错综复杂，需要用更多的文字来表述；但请您尽可能提炼思想的精髓，否则容易造成观者的阅读压力，适得其反。"/>
  <p:tag name="KSO_WM_UNIT_NOCLEAR" val="0"/>
  <p:tag name="KSO_WM_UNIT_VALUE" val="145"/>
  <p:tag name="KSO_WM_UNIT_HIGHLIGHT" val="0"/>
  <p:tag name="KSO_WM_UNIT_COMPATIBLE" val="0"/>
  <p:tag name="KSO_WM_UNIT_DIAGRAM_ISNUMVISUAL" val="0"/>
  <p:tag name="KSO_WM_UNIT_DIAGRAM_ISREFERUNIT" val="0"/>
  <p:tag name="KSO_WM_UNIT_TYPE" val="f"/>
  <p:tag name="KSO_WM_UNIT_INDEX" val="1"/>
  <p:tag name="KSO_WM_UNIT_ID" val="custom20218942_21*f*1"/>
  <p:tag name="KSO_WM_TEMPLATE_CATEGORY" val="custom"/>
  <p:tag name="KSO_WM_TEMPLATE_INDEX" val="20218942"/>
  <p:tag name="KSO_WM_UNIT_LAYERLEVEL" val="1"/>
  <p:tag name="KSO_WM_TAG_VERSION" val="1.0"/>
  <p:tag name="KSO_WM_BEAUTIFY_FLAG" val=""/>
</p:tagLst>
</file>

<file path=ppt/tags/tag172.xml><?xml version="1.0" encoding="utf-8"?>
<p:tagLst xmlns:p="http://schemas.openxmlformats.org/presentationml/2006/main">
  <p:tag name="KSO_WM_SLIDE_ID" val="custom20200994_15"/>
  <p:tag name="KSO_WM_TEMPLATE_SUBCATEGORY" val="0"/>
  <p:tag name="KSO_WM_SLIDE_TYPE" val="endPage"/>
  <p:tag name="KSO_WM_SLIDE_SUBTYPE" val="pureTxt"/>
  <p:tag name="KSO_WM_SLIDE_ITEM_CNT" val="0"/>
  <p:tag name="KSO_WM_SLIDE_INDEX" val="15"/>
  <p:tag name="KSO_WM_TAG_VERSION" val="1.0"/>
  <p:tag name="KSO_WM_BEAUTIFY_FLAG" val="#wm#"/>
  <p:tag name="KSO_WM_TEMPLATE_CATEGORY" val="custom"/>
  <p:tag name="KSO_WM_TEMPLATE_INDEX" val="20200994"/>
  <p:tag name="KSO_WM_SLIDE_LAYOUT" val="a_b"/>
  <p:tag name="KSO_WM_SLIDE_LAYOUT_CNT" val="1_1"/>
  <p:tag name="KSO_WM_TEMPLATE_MASTER_TYPE" val="1"/>
  <p:tag name="KSO_WM_TEMPLATE_COLOR_TYPE" val="1"/>
</p:tagLst>
</file>

<file path=ppt/tags/tag173.xml><?xml version="1.0" encoding="utf-8"?>
<p:tagLst xmlns:p="http://schemas.openxmlformats.org/presentationml/2006/main">
  <p:tag name="commondata" val="eyJoZGlkIjoiZjUxY2I4Nzk5OWNkY2Q4NTczYWYyZjZjYTRlYmM1MzUifQ=="/>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UNIT_LARGE_SHA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UNIT_LARGE_SHAPE"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UNIT_LARGE_SHAPE" val="1"/>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UNIT_BK_DARK_LIGHT" val="2"/>
  <p:tag name="KSO_WM_SLIDE_BACKGROUND_TYPE" val="frame"/>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UNIT_LARGE_SHAPE" val="1"/>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leftRight"/>
  <p:tag name="KSO_WM_SLIDE_BK_DARK_LIGHT" val="2"/>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heme/theme1.xml><?xml version="1.0" encoding="utf-8"?>
<a:theme xmlns:a="http://schemas.openxmlformats.org/drawingml/2006/main" name="WPS">
  <a:themeElements>
    <a:clrScheme name="WPS">
      <a:dk1>
        <a:srgbClr val="000000"/>
      </a:dk1>
      <a:lt1>
        <a:srgbClr val="FFFFFF"/>
      </a:lt1>
      <a:dk2>
        <a:srgbClr val="0F1423"/>
      </a:dk2>
      <a:lt2>
        <a:srgbClr val="FFFFFF"/>
      </a:lt2>
      <a:accent1>
        <a:srgbClr val="4874CB"/>
      </a:accent1>
      <a:accent2>
        <a:srgbClr val="E6724B"/>
      </a:accent2>
      <a:accent3>
        <a:srgbClr val="EFBB1F"/>
      </a:accent3>
      <a:accent4>
        <a:srgbClr val="75BD42"/>
      </a:accent4>
      <a:accent5>
        <a:srgbClr val="30C0B4"/>
      </a:accent5>
      <a:accent6>
        <a:srgbClr val="E05269"/>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自定义 55">
      <a:dk1>
        <a:srgbClr val="000000"/>
      </a:dk1>
      <a:lt1>
        <a:srgbClr val="FFFFFF"/>
      </a:lt1>
      <a:dk2>
        <a:srgbClr val="E4F0E4"/>
      </a:dk2>
      <a:lt2>
        <a:srgbClr val="FFFFFF"/>
      </a:lt2>
      <a:accent1>
        <a:srgbClr val="8EAF98"/>
      </a:accent1>
      <a:accent2>
        <a:srgbClr val="99B596"/>
      </a:accent2>
      <a:accent3>
        <a:srgbClr val="A6BB92"/>
      </a:accent3>
      <a:accent4>
        <a:srgbClr val="B5C08E"/>
      </a:accent4>
      <a:accent5>
        <a:srgbClr val="C6C58C"/>
      </a:accent5>
      <a:accent6>
        <a:srgbClr val="D8C78B"/>
      </a:accent6>
      <a:hlink>
        <a:srgbClr val="99CCE3"/>
      </a:hlink>
      <a:folHlink>
        <a:srgbClr val="A27CA4"/>
      </a:folHlink>
    </a:clrScheme>
    <a:fontScheme name="自定义 1">
      <a:majorFont>
        <a:latin typeface="微软雅黑"/>
        <a:ea typeface="汉仪旗黑-85S"/>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55">
    <a:dk1>
      <a:srgbClr val="000000"/>
    </a:dk1>
    <a:lt1>
      <a:srgbClr val="FFFFFF"/>
    </a:lt1>
    <a:dk2>
      <a:srgbClr val="E4F0E4"/>
    </a:dk2>
    <a:lt2>
      <a:srgbClr val="FFFFFF"/>
    </a:lt2>
    <a:accent1>
      <a:srgbClr val="8EAF98"/>
    </a:accent1>
    <a:accent2>
      <a:srgbClr val="99B596"/>
    </a:accent2>
    <a:accent3>
      <a:srgbClr val="A6BB92"/>
    </a:accent3>
    <a:accent4>
      <a:srgbClr val="B5C08E"/>
    </a:accent4>
    <a:accent5>
      <a:srgbClr val="C6C58C"/>
    </a:accent5>
    <a:accent6>
      <a:srgbClr val="D8C78B"/>
    </a:accent6>
    <a:hlink>
      <a:srgbClr val="99CCE3"/>
    </a:hlink>
    <a:folHlink>
      <a:srgbClr val="A27CA4"/>
    </a:folHlink>
  </a:clrScheme>
</a:themeOverride>
</file>

<file path=ppt/theme/themeOverride2.xml><?xml version="1.0" encoding="utf-8"?>
<a:themeOverride xmlns:a="http://schemas.openxmlformats.org/drawingml/2006/main">
  <a:clrScheme name="自定义 55">
    <a:dk1>
      <a:srgbClr val="000000"/>
    </a:dk1>
    <a:lt1>
      <a:srgbClr val="FFFFFF"/>
    </a:lt1>
    <a:dk2>
      <a:srgbClr val="E4F0E4"/>
    </a:dk2>
    <a:lt2>
      <a:srgbClr val="FFFFFF"/>
    </a:lt2>
    <a:accent1>
      <a:srgbClr val="8EAF98"/>
    </a:accent1>
    <a:accent2>
      <a:srgbClr val="99B596"/>
    </a:accent2>
    <a:accent3>
      <a:srgbClr val="A6BB92"/>
    </a:accent3>
    <a:accent4>
      <a:srgbClr val="B5C08E"/>
    </a:accent4>
    <a:accent5>
      <a:srgbClr val="C6C58C"/>
    </a:accent5>
    <a:accent6>
      <a:srgbClr val="D8C78B"/>
    </a:accent6>
    <a:hlink>
      <a:srgbClr val="99CCE3"/>
    </a:hlink>
    <a:folHlink>
      <a:srgbClr val="A27CA4"/>
    </a:folHlink>
  </a:clrScheme>
</a:themeOverride>
</file>

<file path=docProps/app.xml><?xml version="1.0" encoding="utf-8"?>
<Properties xmlns="http://schemas.openxmlformats.org/officeDocument/2006/extended-properties" xmlns:vt="http://schemas.openxmlformats.org/officeDocument/2006/docPropsVTypes">
  <TotalTime>0</TotalTime>
  <Words>1993</Words>
  <Application>WPS 演示</Application>
  <PresentationFormat>宽屏</PresentationFormat>
  <Paragraphs>139</Paragraphs>
  <Slides>11</Slides>
  <Notes>0</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11</vt:i4>
      </vt:variant>
    </vt:vector>
  </HeadingPairs>
  <TitlesOfParts>
    <vt:vector size="25" baseType="lpstr">
      <vt:lpstr>Arial</vt:lpstr>
      <vt:lpstr>宋体</vt:lpstr>
      <vt:lpstr>Wingdings</vt:lpstr>
      <vt:lpstr>微软雅黑</vt:lpstr>
      <vt:lpstr>汉仪旗黑-85S</vt:lpstr>
      <vt:lpstr>黑体</vt:lpstr>
      <vt:lpstr>Viner Hand ITC</vt:lpstr>
      <vt:lpstr>隶书</vt:lpstr>
      <vt:lpstr>仿宋</vt:lpstr>
      <vt:lpstr>Mongolian Baiti</vt:lpstr>
      <vt:lpstr>Arial Unicode MS</vt:lpstr>
      <vt:lpstr>Calibri</vt:lpstr>
      <vt:lpstr>WPS</vt:lpstr>
      <vt:lpstr>1_Office 主题​​</vt:lpstr>
      <vt:lpstr>PowerPoint 演示文稿</vt:lpstr>
      <vt:lpstr>总则与适用范围</vt:lpstr>
      <vt:lpstr>PowerPoint 演示文稿</vt:lpstr>
      <vt:lpstr> 征收程序详解  集体土地房屋征收遵循严格的法律程序，保障被征收人的合法权益：</vt:lpstr>
      <vt:lpstr> 补偿安置方式与标准  ·补偿安置方式  根据被征收房屋的位置和条件，被征收人可选择以下安置方式：选择调换、货币补偿</vt:lpstr>
      <vt:lpstr>关键程序要求：  · 公告内容：征地方案公告应包括批准机关、文号、时间、用途、土地位置、面积、补偿标准、安置途径等。 · 听证权利：超过半数被征收人对补偿安置方案有异议且要求听证的，可在公告日起10个工作日内提出书面申请。 · 补偿支付：征收土地的各项费用应自征地补偿安置方案批准之日起3个月内全额支付。</vt:lpstr>
      <vt:lpstr>房屋评估机制</vt:lpstr>
      <vt:lpstr>争议解决途径</vt:lpstr>
      <vt:lpstr>注意事项</vt:lpstr>
      <vt:lpstr>总结</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要努力去微笑鸭</cp:lastModifiedBy>
  <cp:revision>15</cp:revision>
  <dcterms:created xsi:type="dcterms:W3CDTF">2023-12-12T08:32:00Z</dcterms:created>
  <dcterms:modified xsi:type="dcterms:W3CDTF">2025-12-12T02:40:11Z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7C1D4DD625BB44EFA416E67DEF27FC20_13</vt:lpwstr>
  </property>
  <property fmtid="{D5CDD505-2E9C-101B-9397-08002B2CF9AE}" pid="3" name="KSOProductBuildVer">
    <vt:lpwstr>2052-12.1.0.24034</vt:lpwstr>
  </property>
</Properties>
</file>