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256" r:id="rId4"/>
    <p:sldId id="258" r:id="rId5"/>
    <p:sldId id="260" r:id="rId6"/>
    <p:sldId id="261" r:id="rId7"/>
    <p:sldId id="262" r:id="rId8"/>
    <p:sldId id="259" r:id="rId9"/>
  </p:sldIdLst>
  <p:sldSz cx="12192000" cy="6858000"/>
  <p:notesSz cx="6858000" cy="9144000"/>
  <p:custDataLst>
    <p:tags r:id="rId1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AF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3" Type="http://schemas.openxmlformats.org/officeDocument/2006/relationships/tags" Target="tags/tag158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tags" Target="../tags/tag6.xml"/><Relationship Id="rId7" Type="http://schemas.openxmlformats.org/officeDocument/2006/relationships/tags" Target="../tags/tag5.xml"/><Relationship Id="rId6" Type="http://schemas.openxmlformats.org/officeDocument/2006/relationships/tags" Target="../tags/tag4.xml"/><Relationship Id="rId5" Type="http://schemas.openxmlformats.org/officeDocument/2006/relationships/tags" Target="../tags/tag3.xml"/><Relationship Id="rId4" Type="http://schemas.openxmlformats.org/officeDocument/2006/relationships/tags" Target="../tags/tag2.xml"/><Relationship Id="rId3" Type="http://schemas.openxmlformats.org/officeDocument/2006/relationships/image" Target="../media/image1.jpeg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9" Type="http://schemas.openxmlformats.org/officeDocument/2006/relationships/tags" Target="../tags/tag13.xml"/><Relationship Id="rId8" Type="http://schemas.openxmlformats.org/officeDocument/2006/relationships/tags" Target="../tags/tag12.xml"/><Relationship Id="rId7" Type="http://schemas.openxmlformats.org/officeDocument/2006/relationships/tags" Target="../tags/tag11.xml"/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image" Target="../media/image1.jpeg"/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0" Type="http://schemas.openxmlformats.org/officeDocument/2006/relationships/tags" Target="../tags/tag14.xm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tags" Target="../tags/tag20.xml"/><Relationship Id="rId7" Type="http://schemas.openxmlformats.org/officeDocument/2006/relationships/tags" Target="../tags/tag19.xml"/><Relationship Id="rId6" Type="http://schemas.openxmlformats.org/officeDocument/2006/relationships/tags" Target="../tags/tag18.xml"/><Relationship Id="rId5" Type="http://schemas.openxmlformats.org/officeDocument/2006/relationships/tags" Target="../tags/tag17.xml"/><Relationship Id="rId4" Type="http://schemas.openxmlformats.org/officeDocument/2006/relationships/tags" Target="../tags/tag16.xml"/><Relationship Id="rId3" Type="http://schemas.openxmlformats.org/officeDocument/2006/relationships/image" Target="../media/image1.jpeg"/><Relationship Id="rId2" Type="http://schemas.openxmlformats.org/officeDocument/2006/relationships/tags" Target="../tags/tag15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27.xml"/><Relationship Id="rId8" Type="http://schemas.openxmlformats.org/officeDocument/2006/relationships/tags" Target="../tags/tag26.xml"/><Relationship Id="rId7" Type="http://schemas.openxmlformats.org/officeDocument/2006/relationships/tags" Target="../tags/tag25.xml"/><Relationship Id="rId6" Type="http://schemas.openxmlformats.org/officeDocument/2006/relationships/tags" Target="../tags/tag24.xml"/><Relationship Id="rId5" Type="http://schemas.openxmlformats.org/officeDocument/2006/relationships/tags" Target="../tags/tag23.xml"/><Relationship Id="rId4" Type="http://schemas.openxmlformats.org/officeDocument/2006/relationships/image" Target="../media/image1.jpeg"/><Relationship Id="rId3" Type="http://schemas.openxmlformats.org/officeDocument/2006/relationships/tags" Target="../tags/tag22.xml"/><Relationship Id="rId2" Type="http://schemas.openxmlformats.org/officeDocument/2006/relationships/tags" Target="../tags/tag21.xml"/><Relationship Id="rId11" Type="http://schemas.openxmlformats.org/officeDocument/2006/relationships/tags" Target="../tags/tag29.xml"/><Relationship Id="rId10" Type="http://schemas.openxmlformats.org/officeDocument/2006/relationships/tags" Target="../tags/tag28.xm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36.xml"/><Relationship Id="rId8" Type="http://schemas.openxmlformats.org/officeDocument/2006/relationships/tags" Target="../tags/tag35.xml"/><Relationship Id="rId7" Type="http://schemas.openxmlformats.org/officeDocument/2006/relationships/tags" Target="../tags/tag34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image" Target="../media/image1.jpeg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3" Type="http://schemas.openxmlformats.org/officeDocument/2006/relationships/tags" Target="../tags/tag40.xml"/><Relationship Id="rId12" Type="http://schemas.openxmlformats.org/officeDocument/2006/relationships/tags" Target="../tags/tag39.xml"/><Relationship Id="rId11" Type="http://schemas.openxmlformats.org/officeDocument/2006/relationships/tags" Target="../tags/tag38.xml"/><Relationship Id="rId10" Type="http://schemas.openxmlformats.org/officeDocument/2006/relationships/tags" Target="../tags/tag37.xm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9" Type="http://schemas.openxmlformats.org/officeDocument/2006/relationships/tags" Target="../tags/tag47.xml"/><Relationship Id="rId8" Type="http://schemas.openxmlformats.org/officeDocument/2006/relationships/tags" Target="../tags/tag46.xml"/><Relationship Id="rId7" Type="http://schemas.openxmlformats.org/officeDocument/2006/relationships/tags" Target="../tags/tag45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image" Target="../media/image2.jpeg"/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9" Type="http://schemas.openxmlformats.org/officeDocument/2006/relationships/tags" Target="../tags/tag57.xml"/><Relationship Id="rId8" Type="http://schemas.openxmlformats.org/officeDocument/2006/relationships/tags" Target="../tags/tag56.xml"/><Relationship Id="rId7" Type="http://schemas.openxmlformats.org/officeDocument/2006/relationships/tags" Target="../tags/tag55.xml"/><Relationship Id="rId6" Type="http://schemas.openxmlformats.org/officeDocument/2006/relationships/tags" Target="../tags/tag54.xml"/><Relationship Id="rId5" Type="http://schemas.openxmlformats.org/officeDocument/2006/relationships/tags" Target="../tags/tag53.xml"/><Relationship Id="rId4" Type="http://schemas.openxmlformats.org/officeDocument/2006/relationships/image" Target="../media/image1.jpeg"/><Relationship Id="rId3" Type="http://schemas.openxmlformats.org/officeDocument/2006/relationships/tags" Target="../tags/tag52.xml"/><Relationship Id="rId2" Type="http://schemas.openxmlformats.org/officeDocument/2006/relationships/tags" Target="../tags/tag51.xml"/><Relationship Id="rId11" Type="http://schemas.openxmlformats.org/officeDocument/2006/relationships/tags" Target="../tags/tag59.xml"/><Relationship Id="rId10" Type="http://schemas.openxmlformats.org/officeDocument/2006/relationships/tags" Target="../tags/tag58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9" Type="http://schemas.openxmlformats.org/officeDocument/2006/relationships/tags" Target="../tags/tag66.xml"/><Relationship Id="rId8" Type="http://schemas.openxmlformats.org/officeDocument/2006/relationships/tags" Target="../tags/tag65.xml"/><Relationship Id="rId7" Type="http://schemas.openxmlformats.org/officeDocument/2006/relationships/tags" Target="../tags/tag64.xml"/><Relationship Id="rId6" Type="http://schemas.openxmlformats.org/officeDocument/2006/relationships/tags" Target="../tags/tag63.xml"/><Relationship Id="rId5" Type="http://schemas.openxmlformats.org/officeDocument/2006/relationships/tags" Target="../tags/tag62.xml"/><Relationship Id="rId4" Type="http://schemas.openxmlformats.org/officeDocument/2006/relationships/image" Target="../media/image1.jpeg"/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0" Type="http://schemas.openxmlformats.org/officeDocument/2006/relationships/tags" Target="../tags/tag67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9" Type="http://schemas.openxmlformats.org/officeDocument/2006/relationships/tags" Target="../tags/tag74.xml"/><Relationship Id="rId8" Type="http://schemas.openxmlformats.org/officeDocument/2006/relationships/tags" Target="../tags/tag73.xml"/><Relationship Id="rId7" Type="http://schemas.openxmlformats.org/officeDocument/2006/relationships/tags" Target="../tags/tag72.xml"/><Relationship Id="rId6" Type="http://schemas.openxmlformats.org/officeDocument/2006/relationships/tags" Target="../tags/tag71.xml"/><Relationship Id="rId5" Type="http://schemas.openxmlformats.org/officeDocument/2006/relationships/tags" Target="../tags/tag70.xml"/><Relationship Id="rId4" Type="http://schemas.openxmlformats.org/officeDocument/2006/relationships/image" Target="../media/image1.jpeg"/><Relationship Id="rId3" Type="http://schemas.openxmlformats.org/officeDocument/2006/relationships/tags" Target="../tags/tag69.xml"/><Relationship Id="rId2" Type="http://schemas.openxmlformats.org/officeDocument/2006/relationships/tags" Target="../tags/tag68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tags" Target="../tags/tag80.xml"/><Relationship Id="rId7" Type="http://schemas.openxmlformats.org/officeDocument/2006/relationships/tags" Target="../tags/tag79.xml"/><Relationship Id="rId6" Type="http://schemas.openxmlformats.org/officeDocument/2006/relationships/tags" Target="../tags/tag78.xml"/><Relationship Id="rId5" Type="http://schemas.openxmlformats.org/officeDocument/2006/relationships/tags" Target="../tags/tag77.xml"/><Relationship Id="rId4" Type="http://schemas.openxmlformats.org/officeDocument/2006/relationships/tags" Target="../tags/tag76.xml"/><Relationship Id="rId3" Type="http://schemas.openxmlformats.org/officeDocument/2006/relationships/image" Target="../media/image1.jpeg"/><Relationship Id="rId2" Type="http://schemas.openxmlformats.org/officeDocument/2006/relationships/tags" Target="../tags/tag75.xml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6" Type="http://schemas.openxmlformats.org/officeDocument/2006/relationships/tags" Target="../tags/tag84.xml"/><Relationship Id="rId5" Type="http://schemas.openxmlformats.org/officeDocument/2006/relationships/tags" Target="../tags/tag83.xml"/><Relationship Id="rId4" Type="http://schemas.openxmlformats.org/officeDocument/2006/relationships/tags" Target="../tags/tag82.xml"/><Relationship Id="rId3" Type="http://schemas.openxmlformats.org/officeDocument/2006/relationships/tags" Target="../tags/tag81.xml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tags" Target="../tags/tag90.xml"/><Relationship Id="rId7" Type="http://schemas.openxmlformats.org/officeDocument/2006/relationships/tags" Target="../tags/tag89.xml"/><Relationship Id="rId6" Type="http://schemas.openxmlformats.org/officeDocument/2006/relationships/tags" Target="../tags/tag88.xml"/><Relationship Id="rId5" Type="http://schemas.openxmlformats.org/officeDocument/2006/relationships/tags" Target="../tags/tag87.xml"/><Relationship Id="rId4" Type="http://schemas.openxmlformats.org/officeDocument/2006/relationships/tags" Target="../tags/tag86.xml"/><Relationship Id="rId3" Type="http://schemas.openxmlformats.org/officeDocument/2006/relationships/tags" Target="../tags/tag85.xml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9" Type="http://schemas.openxmlformats.org/officeDocument/2006/relationships/tags" Target="../tags/tag97.xml"/><Relationship Id="rId8" Type="http://schemas.openxmlformats.org/officeDocument/2006/relationships/tags" Target="../tags/tag96.xml"/><Relationship Id="rId7" Type="http://schemas.openxmlformats.org/officeDocument/2006/relationships/tags" Target="../tags/tag95.xml"/><Relationship Id="rId6" Type="http://schemas.openxmlformats.org/officeDocument/2006/relationships/tags" Target="../tags/tag94.xml"/><Relationship Id="rId5" Type="http://schemas.openxmlformats.org/officeDocument/2006/relationships/tags" Target="../tags/tag93.xml"/><Relationship Id="rId4" Type="http://schemas.openxmlformats.org/officeDocument/2006/relationships/tags" Target="../tags/tag92.xml"/><Relationship Id="rId3" Type="http://schemas.openxmlformats.org/officeDocument/2006/relationships/tags" Target="../tags/tag91.xml"/><Relationship Id="rId2" Type="http://schemas.openxmlformats.org/officeDocument/2006/relationships/image" Target="../media/image3.jpeg"/><Relationship Id="rId10" Type="http://schemas.openxmlformats.org/officeDocument/2006/relationships/tags" Target="../tags/tag98.xml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9" Type="http://schemas.openxmlformats.org/officeDocument/2006/relationships/tags" Target="../tags/tag105.xml"/><Relationship Id="rId8" Type="http://schemas.openxmlformats.org/officeDocument/2006/relationships/tags" Target="../tags/tag104.xml"/><Relationship Id="rId7" Type="http://schemas.openxmlformats.org/officeDocument/2006/relationships/tags" Target="../tags/tag103.xml"/><Relationship Id="rId6" Type="http://schemas.openxmlformats.org/officeDocument/2006/relationships/tags" Target="../tags/tag102.xml"/><Relationship Id="rId5" Type="http://schemas.openxmlformats.org/officeDocument/2006/relationships/tags" Target="../tags/tag101.xml"/><Relationship Id="rId4" Type="http://schemas.openxmlformats.org/officeDocument/2006/relationships/tags" Target="../tags/tag100.xml"/><Relationship Id="rId3" Type="http://schemas.openxmlformats.org/officeDocument/2006/relationships/tags" Target="../tags/tag99.xml"/><Relationship Id="rId2" Type="http://schemas.openxmlformats.org/officeDocument/2006/relationships/image" Target="../media/image3.jpeg"/><Relationship Id="rId10" Type="http://schemas.openxmlformats.org/officeDocument/2006/relationships/tags" Target="../tags/tag106.xml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9" Type="http://schemas.openxmlformats.org/officeDocument/2006/relationships/tags" Target="../tags/tag113.xml"/><Relationship Id="rId8" Type="http://schemas.openxmlformats.org/officeDocument/2006/relationships/tags" Target="../tags/tag112.xml"/><Relationship Id="rId7" Type="http://schemas.openxmlformats.org/officeDocument/2006/relationships/tags" Target="../tags/tag111.xml"/><Relationship Id="rId6" Type="http://schemas.openxmlformats.org/officeDocument/2006/relationships/tags" Target="../tags/tag110.xml"/><Relationship Id="rId5" Type="http://schemas.openxmlformats.org/officeDocument/2006/relationships/tags" Target="../tags/tag109.xml"/><Relationship Id="rId4" Type="http://schemas.openxmlformats.org/officeDocument/2006/relationships/tags" Target="../tags/tag108.xml"/><Relationship Id="rId3" Type="http://schemas.openxmlformats.org/officeDocument/2006/relationships/tags" Target="../tags/tag107.xml"/><Relationship Id="rId2" Type="http://schemas.openxmlformats.org/officeDocument/2006/relationships/image" Target="../media/image3.jpeg"/><Relationship Id="rId10" Type="http://schemas.openxmlformats.org/officeDocument/2006/relationships/tags" Target="../tags/tag114.xml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9" Type="http://schemas.openxmlformats.org/officeDocument/2006/relationships/tags" Target="../tags/tag121.xml"/><Relationship Id="rId8" Type="http://schemas.openxmlformats.org/officeDocument/2006/relationships/tags" Target="../tags/tag120.xml"/><Relationship Id="rId7" Type="http://schemas.openxmlformats.org/officeDocument/2006/relationships/tags" Target="../tags/tag119.xml"/><Relationship Id="rId6" Type="http://schemas.openxmlformats.org/officeDocument/2006/relationships/tags" Target="../tags/tag118.xml"/><Relationship Id="rId5" Type="http://schemas.openxmlformats.org/officeDocument/2006/relationships/tags" Target="../tags/tag117.xml"/><Relationship Id="rId4" Type="http://schemas.openxmlformats.org/officeDocument/2006/relationships/tags" Target="../tags/tag116.xml"/><Relationship Id="rId3" Type="http://schemas.openxmlformats.org/officeDocument/2006/relationships/tags" Target="../tags/tag115.xml"/><Relationship Id="rId2" Type="http://schemas.openxmlformats.org/officeDocument/2006/relationships/image" Target="../media/image3.jpeg"/><Relationship Id="rId12" Type="http://schemas.openxmlformats.org/officeDocument/2006/relationships/tags" Target="../tags/tag124.xml"/><Relationship Id="rId11" Type="http://schemas.openxmlformats.org/officeDocument/2006/relationships/tags" Target="../tags/tag123.xml"/><Relationship Id="rId10" Type="http://schemas.openxmlformats.org/officeDocument/2006/relationships/tags" Target="../tags/tag122.xml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tags" Target="../tags/tag130.xml"/><Relationship Id="rId7" Type="http://schemas.openxmlformats.org/officeDocument/2006/relationships/tags" Target="../tags/tag129.xml"/><Relationship Id="rId6" Type="http://schemas.openxmlformats.org/officeDocument/2006/relationships/tags" Target="../tags/tag128.xml"/><Relationship Id="rId5" Type="http://schemas.openxmlformats.org/officeDocument/2006/relationships/tags" Target="../tags/tag127.xml"/><Relationship Id="rId4" Type="http://schemas.openxmlformats.org/officeDocument/2006/relationships/tags" Target="../tags/tag126.xml"/><Relationship Id="rId3" Type="http://schemas.openxmlformats.org/officeDocument/2006/relationships/tags" Target="../tags/tag125.xml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4"/>
            </p:custDataLst>
          </p:nvPr>
        </p:nvSpPr>
        <p:spPr>
          <a:xfrm>
            <a:off x="2503200" y="2447730"/>
            <a:ext cx="7185600" cy="1198800"/>
          </a:xfrm>
        </p:spPr>
        <p:txBody>
          <a:bodyPr lIns="90000" tIns="46800" rIns="90000" bIns="46800" anchor="b" anchorCtr="0">
            <a:normAutofit/>
          </a:bodyPr>
          <a:lstStyle>
            <a:lvl1pPr algn="dist">
              <a:defRPr sz="7200" b="0" spc="600" baseline="0">
                <a:solidFill>
                  <a:schemeClr val="accent1"/>
                </a:solidFill>
                <a:latin typeface="微软雅黑" panose="020B0503020204020204" charset="-122"/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5"/>
            </p:custDataLst>
          </p:nvPr>
        </p:nvSpPr>
        <p:spPr>
          <a:xfrm>
            <a:off x="4031400" y="3819541"/>
            <a:ext cx="4129200" cy="502601"/>
          </a:xfrm>
        </p:spPr>
        <p:txBody>
          <a:bodyPr lIns="101600" tIns="38100" rIns="76200" bIns="38100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1400" u="none" strike="noStrike" kern="1200" cap="none" spc="20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组合 12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11" name="图片 10"/>
            <p:cNvPicPr>
              <a:picLocks noChangeAspect="1"/>
            </p:cNvPicPr>
            <p:nvPr userDrawn="1">
              <p:custDataLst>
                <p:tags r:id="rId3"/>
              </p:custDataLst>
            </p:nvPr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sp>
          <p:nvSpPr>
            <p:cNvPr id="12" name="矩形 11"/>
            <p:cNvSpPr/>
            <p:nvPr userDrawn="1">
              <p:custDataLst>
                <p:tags r:id="rId5"/>
              </p:custData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alpha val="80000"/>
              </a:schemeClr>
            </a:solidFill>
            <a:ln w="1016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>
                <a:buClrTx/>
                <a:buSzTx/>
                <a:buFontTx/>
              </a:pPr>
              <a:endParaRPr lang="en-US" altLang="zh-CN">
                <a:latin typeface="微软雅黑" panose="020B0503020204020204" charset="-122"/>
                <a:ea typeface="微软雅黑" panose="020B0503020204020204" charset="-122"/>
                <a:cs typeface="Viner Hand ITC" panose="03070502030502020203" charset="0"/>
                <a:sym typeface="+mn-ea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7"/>
            </p:custDataLst>
          </p:nvPr>
        </p:nvSpPr>
        <p:spPr>
          <a:xfrm>
            <a:off x="669882" y="952508"/>
            <a:ext cx="10852237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2159000" y="2601738"/>
            <a:ext cx="7874000" cy="1076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400" b="0" u="none" strike="noStrike" kern="1200" cap="none" spc="800" normalizeH="0" baseline="0">
                <a:solidFill>
                  <a:schemeClr val="accent1"/>
                </a:solidFill>
                <a:uFillTx/>
                <a:latin typeface="微软雅黑" panose="020B0503020204020204" charset="-122"/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5"/>
            </p:custDataLst>
          </p:nvPr>
        </p:nvSpPr>
        <p:spPr>
          <a:xfrm>
            <a:off x="4031400" y="3819541"/>
            <a:ext cx="4129200" cy="531019"/>
          </a:xfrm>
        </p:spPr>
        <p:txBody>
          <a:bodyPr lIns="90000" tIns="46800" rIns="90000" bIns="46800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kumimoji="0" lang="zh-CN" altLang="en-US" sz="1400" b="0" i="0" u="none" strike="noStrike" kern="1200" cap="none" spc="80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组合 10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12" name="图片 11"/>
            <p:cNvPicPr>
              <a:picLocks noChangeAspect="1"/>
            </p:cNvPicPr>
            <p:nvPr userDrawn="1">
              <p:custDataLst>
                <p:tags r:id="rId3"/>
              </p:custDataLst>
            </p:nvPr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sp>
          <p:nvSpPr>
            <p:cNvPr id="13" name="矩形 12"/>
            <p:cNvSpPr/>
            <p:nvPr userDrawn="1">
              <p:custDataLst>
                <p:tags r:id="rId5"/>
              </p:custData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alpha val="80000"/>
              </a:schemeClr>
            </a:solidFill>
            <a:ln w="1016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>
                <a:buClrTx/>
                <a:buSzTx/>
                <a:buFontTx/>
              </a:pPr>
              <a:endParaRPr lang="en-US" altLang="zh-CN">
                <a:latin typeface="微软雅黑" panose="020B0503020204020204" charset="-122"/>
                <a:ea typeface="微软雅黑" panose="020B0503020204020204" charset="-122"/>
                <a:cs typeface="Viner Hand ITC" panose="03070502030502020203" charset="0"/>
                <a:sym typeface="+mn-ea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7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8"/>
            </p:custDataLst>
          </p:nvPr>
        </p:nvSpPr>
        <p:spPr>
          <a:xfrm>
            <a:off x="6238877" y="952508"/>
            <a:ext cx="5283242" cy="5388907"/>
          </a:xfrm>
        </p:spPr>
        <p:txBody>
          <a:bodyPr>
            <a:noAutofit/>
          </a:bodyPr>
          <a:lstStyle>
            <a:lvl1pPr>
              <a:defRPr sz="1600" u="none" strike="noStrike" kern="1200" cap="none" spc="0" normalizeH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sz="1600" u="none" strike="noStrike" kern="1200" cap="none" spc="0" normalizeH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sz="1600" u="none" strike="noStrike" kern="1200" cap="none" spc="0" normalizeH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sz="1600" u="none" strike="noStrike" kern="1200" cap="none" spc="0" normalizeH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sz="1600" u="none" strike="noStrike" kern="1200" cap="none" spc="0" normalizeH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组合 12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14" name="图片 13"/>
            <p:cNvPicPr>
              <a:picLocks noChangeAspect="1"/>
            </p:cNvPicPr>
            <p:nvPr userDrawn="1">
              <p:custDataLst>
                <p:tags r:id="rId3"/>
              </p:custDataLst>
            </p:nvPr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sp>
          <p:nvSpPr>
            <p:cNvPr id="15" name="矩形 14"/>
            <p:cNvSpPr/>
            <p:nvPr userDrawn="1">
              <p:custDataLst>
                <p:tags r:id="rId5"/>
              </p:custData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alpha val="80000"/>
              </a:schemeClr>
            </a:solidFill>
            <a:ln w="1016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>
                <a:buClrTx/>
                <a:buSzTx/>
                <a:buFontTx/>
              </a:pPr>
              <a:endParaRPr lang="en-US" altLang="zh-CN">
                <a:latin typeface="微软雅黑" panose="020B0503020204020204" charset="-122"/>
                <a:ea typeface="微软雅黑" panose="020B0503020204020204" charset="-122"/>
                <a:cs typeface="Viner Hand ITC" panose="03070502030502020203" charset="0"/>
                <a:sym typeface="+mn-ea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7"/>
            </p:custDataLst>
          </p:nvPr>
        </p:nvSpPr>
        <p:spPr>
          <a:xfrm>
            <a:off x="669930" y="952508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8"/>
            </p:custDataLst>
          </p:nvPr>
        </p:nvSpPr>
        <p:spPr>
          <a:xfrm>
            <a:off x="669925" y="1406525"/>
            <a:ext cx="5283200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9"/>
            </p:custDataLst>
          </p:nvPr>
        </p:nvSpPr>
        <p:spPr>
          <a:xfrm>
            <a:off x="6235750" y="952508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10"/>
            </p:custDataLst>
          </p:nvPr>
        </p:nvSpPr>
        <p:spPr>
          <a:xfrm>
            <a:off x="6235750" y="1406525"/>
            <a:ext cx="5283242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11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12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13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任意多边形: 形状 5"/>
          <p:cNvSpPr/>
          <p:nvPr>
            <p:custDataLst>
              <p:tags r:id="rId2"/>
            </p:custDataLst>
          </p:nvPr>
        </p:nvSpPr>
        <p:spPr>
          <a:xfrm>
            <a:off x="2" y="0"/>
            <a:ext cx="7073321" cy="6858000"/>
          </a:xfrm>
          <a:custGeom>
            <a:avLst/>
            <a:gdLst>
              <a:gd name="connsiteX0" fmla="*/ 0 w 7073321"/>
              <a:gd name="connsiteY0" fmla="*/ 0 h 6858000"/>
              <a:gd name="connsiteX1" fmla="*/ 3362885 w 7073321"/>
              <a:gd name="connsiteY1" fmla="*/ 0 h 6858000"/>
              <a:gd name="connsiteX2" fmla="*/ 4634891 w 7073321"/>
              <a:gd name="connsiteY2" fmla="*/ 0 h 6858000"/>
              <a:gd name="connsiteX3" fmla="*/ 7073321 w 7073321"/>
              <a:gd name="connsiteY3" fmla="*/ 6858000 h 6858000"/>
              <a:gd name="connsiteX4" fmla="*/ 3362885 w 7073321"/>
              <a:gd name="connsiteY4" fmla="*/ 6858000 h 6858000"/>
              <a:gd name="connsiteX5" fmla="*/ 2171151 w 7073321"/>
              <a:gd name="connsiteY5" fmla="*/ 6858000 h 6858000"/>
              <a:gd name="connsiteX6" fmla="*/ 0 w 707332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073321" h="6858000">
                <a:moveTo>
                  <a:pt x="0" y="0"/>
                </a:moveTo>
                <a:lnTo>
                  <a:pt x="3362885" y="0"/>
                </a:lnTo>
                <a:lnTo>
                  <a:pt x="4634891" y="0"/>
                </a:lnTo>
                <a:lnTo>
                  <a:pt x="7073321" y="6858000"/>
                </a:lnTo>
                <a:lnTo>
                  <a:pt x="3362885" y="6858000"/>
                </a:lnTo>
                <a:lnTo>
                  <a:pt x="217115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 dirty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rcRect/>
          <a:stretch>
            <a:fillRect/>
          </a:stretch>
        </p:blipFill>
        <p:spPr>
          <a:xfrm>
            <a:off x="1" y="0"/>
            <a:ext cx="6141567" cy="6858000"/>
          </a:xfrm>
          <a:custGeom>
            <a:avLst/>
            <a:gdLst>
              <a:gd name="connsiteX0" fmla="*/ 0 w 6141567"/>
              <a:gd name="connsiteY0" fmla="*/ 0 h 6858000"/>
              <a:gd name="connsiteX1" fmla="*/ 2431131 w 6141567"/>
              <a:gd name="connsiteY1" fmla="*/ 0 h 6858000"/>
              <a:gd name="connsiteX2" fmla="*/ 3703137 w 6141567"/>
              <a:gd name="connsiteY2" fmla="*/ 0 h 6858000"/>
              <a:gd name="connsiteX3" fmla="*/ 6141567 w 6141567"/>
              <a:gd name="connsiteY3" fmla="*/ 6858000 h 6858000"/>
              <a:gd name="connsiteX4" fmla="*/ 2431131 w 6141567"/>
              <a:gd name="connsiteY4" fmla="*/ 6858000 h 6858000"/>
              <a:gd name="connsiteX5" fmla="*/ 1239397 w 6141567"/>
              <a:gd name="connsiteY5" fmla="*/ 6858000 h 6858000"/>
              <a:gd name="connsiteX6" fmla="*/ 0 w 61415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41567" h="6858000">
                <a:moveTo>
                  <a:pt x="0" y="0"/>
                </a:moveTo>
                <a:lnTo>
                  <a:pt x="2431131" y="0"/>
                </a:lnTo>
                <a:lnTo>
                  <a:pt x="3703137" y="0"/>
                </a:lnTo>
                <a:lnTo>
                  <a:pt x="6141567" y="6858000"/>
                </a:lnTo>
                <a:lnTo>
                  <a:pt x="2431131" y="6858000"/>
                </a:lnTo>
                <a:lnTo>
                  <a:pt x="1239397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9" name="矩形 8"/>
          <p:cNvSpPr/>
          <p:nvPr userDrawn="1">
            <p:custDataLst>
              <p:tags r:id="rId5"/>
            </p:custDataLst>
          </p:nvPr>
        </p:nvSpPr>
        <p:spPr>
          <a:xfrm>
            <a:off x="246743" y="243785"/>
            <a:ext cx="11698515" cy="6370431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5834743" y="660944"/>
            <a:ext cx="5687376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组合 10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12" name="图片 11"/>
            <p:cNvPicPr>
              <a:picLocks noChangeAspect="1"/>
            </p:cNvPicPr>
            <p:nvPr userDrawn="1">
              <p:custDataLst>
                <p:tags r:id="rId3"/>
              </p:custDataLst>
            </p:nvPr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sp>
          <p:nvSpPr>
            <p:cNvPr id="13" name="矩形 12"/>
            <p:cNvSpPr/>
            <p:nvPr userDrawn="1">
              <p:custDataLst>
                <p:tags r:id="rId5"/>
              </p:custData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alpha val="80000"/>
              </a:schemeClr>
            </a:solidFill>
            <a:ln w="1016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>
                <a:buClrTx/>
                <a:buSzTx/>
                <a:buFontTx/>
              </a:pPr>
              <a:endParaRPr lang="en-US" altLang="zh-CN">
                <a:latin typeface="微软雅黑" panose="020B0503020204020204" charset="-122"/>
                <a:ea typeface="微软雅黑" panose="020B0503020204020204" charset="-122"/>
                <a:cs typeface="Viner Hand ITC" panose="03070502030502020203" charset="0"/>
                <a:sym typeface="+mn-ea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7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8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11" name="图片 10"/>
            <p:cNvPicPr>
              <a:picLocks noChangeAspect="1"/>
            </p:cNvPicPr>
            <p:nvPr userDrawn="1">
              <p:custDataLst>
                <p:tags r:id="rId3"/>
              </p:custDataLst>
            </p:nvPr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sp>
          <p:nvSpPr>
            <p:cNvPr id="12" name="矩形 11"/>
            <p:cNvSpPr/>
            <p:nvPr userDrawn="1">
              <p:custDataLst>
                <p:tags r:id="rId5"/>
              </p:custDataLst>
            </p:nvPr>
          </p:nvSpPr>
          <p:spPr>
            <a:xfrm>
              <a:off x="292800" y="304200"/>
              <a:ext cx="11606400" cy="6249600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6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7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 indent="0" eaLnBrk="1" fontAlgn="auto" latinLnBrk="0" hangingPunct="1"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2pPr>
            <a:lvl3pPr indent="0" eaLnBrk="1" fontAlgn="auto" latinLnBrk="0" hangingPunct="1"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3pPr>
            <a:lvl4pPr indent="0" eaLnBrk="1" fontAlgn="auto" latinLnBrk="0" hangingPunct="1"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4pPr>
            <a:lvl5pPr indent="0" eaLnBrk="1" fontAlgn="auto" latinLnBrk="0" hangingPunct="1"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11" name="图片 10"/>
            <p:cNvPicPr>
              <a:picLocks noChangeAspect="1"/>
            </p:cNvPicPr>
            <p:nvPr userDrawn="1">
              <p:custDataLst>
                <p:tags r:id="rId3"/>
              </p:custDataLst>
            </p:nvPr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sp>
          <p:nvSpPr>
            <p:cNvPr id="12" name="矩形 11"/>
            <p:cNvSpPr/>
            <p:nvPr userDrawn="1">
              <p:custDataLst>
                <p:tags r:id="rId5"/>
              </p:custDataLst>
            </p:nvPr>
          </p:nvSpPr>
          <p:spPr>
            <a:xfrm>
              <a:off x="292800" y="304200"/>
              <a:ext cx="11606400" cy="6249600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9"/>
            </p:custDataLst>
          </p:nvPr>
        </p:nvSpPr>
        <p:spPr>
          <a:xfrm>
            <a:off x="669930" y="952508"/>
            <a:ext cx="10852237" cy="5388907"/>
          </a:xfrm>
        </p:spPr>
        <p:txBody>
          <a:bodyPr/>
          <a:lstStyle>
            <a:lvl1pPr>
              <a:defRPr u="none" strike="noStrike" kern="1200" cap="none" spc="0" normalizeH="0" baseline="0"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u="none" strike="noStrike" kern="1200" cap="none" spc="0" normalizeH="0" baseline="0"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u="none" strike="noStrike" kern="1200" cap="none" spc="0" normalizeH="0" baseline="0"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u="none" strike="noStrike" kern="1200" cap="none" spc="0" normalizeH="0" baseline="0"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u="none" strike="noStrike" kern="1200" cap="none" spc="0" normalizeH="0" baseline="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2197100" y="2447730"/>
            <a:ext cx="7797800" cy="1198800"/>
          </a:xfrm>
        </p:spPr>
        <p:txBody>
          <a:bodyPr vert="horz" lIns="90000" tIns="46800" rIns="90000" bIns="46800" rtlCol="0" anchor="b" anchorCtr="0">
            <a:normAutofit/>
          </a:bodyPr>
          <a:lstStyle>
            <a:lvl1pPr marL="0" marR="0" algn="dist" defTabSz="914400" rtl="0" eaLnBrk="1" fontAlgn="auto" latinLnBrk="0" hangingPunct="1">
              <a:lnSpc>
                <a:spcPct val="100000"/>
              </a:lnSpc>
              <a:buNone/>
              <a:defRPr kumimoji="0" lang="zh-CN" altLang="en-US" sz="7200" b="0" i="0" u="none" strike="noStrike" kern="1200" cap="none" spc="600" normalizeH="0" baseline="0" noProof="1" dirty="0">
                <a:solidFill>
                  <a:schemeClr val="accent1"/>
                </a:solidFill>
                <a:uFillTx/>
                <a:latin typeface="微软雅黑" panose="020B0503020204020204" charset="-122"/>
                <a:ea typeface="汉仪旗黑-85S" panose="00020600040101010101" pitchFamily="18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单击编辑标题</a:t>
            </a:r>
            <a:endParaRPr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12" name="文本占位符 11"/>
          <p:cNvSpPr>
            <a:spLocks noGrp="1"/>
          </p:cNvSpPr>
          <p:nvPr>
            <p:ph type="body" sz="quarter" idx="13" hasCustomPrompt="1"/>
            <p:custDataLst>
              <p:tags r:id="rId8"/>
            </p:custDataLst>
          </p:nvPr>
        </p:nvSpPr>
        <p:spPr>
          <a:xfrm>
            <a:off x="3917764" y="3819541"/>
            <a:ext cx="4356472" cy="3175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400" spc="80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</a:defRPr>
            </a:lvl1pPr>
            <a:lvl2pPr marL="457200" indent="0" algn="ctr">
              <a:lnSpc>
                <a:spcPct val="100000"/>
              </a:lnSpc>
              <a:buNone/>
              <a:defRPr sz="1400" spc="80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</a:defRPr>
            </a:lvl2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  <a:p>
            <a:pPr lvl="1"/>
            <a:endParaRPr lang="zh-CN" alt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>
            <a:lvl1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3"/>
            </p:custDataLst>
          </p:nvPr>
        </p:nvSpPr>
        <p:spPr>
          <a:xfrm>
            <a:off x="292735" y="304165"/>
            <a:ext cx="11606530" cy="6249670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281600" y="1249200"/>
            <a:ext cx="9626400" cy="723600"/>
          </a:xfrm>
        </p:spPr>
        <p:txBody>
          <a:bodyPr anchor="ctr"/>
          <a:lstStyle>
            <a:lvl1pPr>
              <a:defRPr sz="320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1281113" y="2163600"/>
            <a:ext cx="9626600" cy="3445200"/>
          </a:xfrm>
        </p:spPr>
        <p:txBody>
          <a:bodyPr/>
          <a:lstStyle>
            <a:lvl1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 userDrawn="1">
            <p:custDataLst>
              <p:tags r:id="rId3"/>
            </p:custDataLst>
          </p:nvPr>
        </p:nvSpPr>
        <p:spPr>
          <a:xfrm>
            <a:off x="292735" y="304165"/>
            <a:ext cx="11606530" cy="6249670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4823460" cy="6866255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583200" y="770400"/>
            <a:ext cx="3960000" cy="882000"/>
          </a:xfrm>
        </p:spPr>
        <p:txBody>
          <a:bodyPr anchor="ctr"/>
          <a:lstStyle>
            <a:lvl1pPr>
              <a:defRPr sz="360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9"/>
            </p:custDataLst>
          </p:nvPr>
        </p:nvSpPr>
        <p:spPr>
          <a:xfrm>
            <a:off x="586800" y="1764000"/>
            <a:ext cx="3956400" cy="4093200"/>
          </a:xfrm>
        </p:spPr>
        <p:txBody>
          <a:bodyPr/>
          <a:lstStyle>
            <a:lvl1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0"/>
            </p:custDataLst>
          </p:nvPr>
        </p:nvSpPr>
        <p:spPr>
          <a:xfrm>
            <a:off x="5101200" y="769938"/>
            <a:ext cx="6480000" cy="5087937"/>
          </a:xfrm>
        </p:spPr>
        <p:txBody>
          <a:bodyPr/>
          <a:lstStyle>
            <a:lvl1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/>
          <p:nvPr userDrawn="1">
            <p:custDataLst>
              <p:tags r:id="rId3"/>
            </p:custDataLst>
          </p:nvPr>
        </p:nvSpPr>
        <p:spPr>
          <a:xfrm>
            <a:off x="292735" y="304165"/>
            <a:ext cx="11606530" cy="6249670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12192000" cy="2664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612000" y="781200"/>
            <a:ext cx="10976400" cy="626400"/>
          </a:xfrm>
        </p:spPr>
        <p:txBody>
          <a:bodyPr anchor="ctr"/>
          <a:lstStyle>
            <a:lvl1pPr algn="ctr">
              <a:defRPr sz="360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9"/>
            </p:custDataLst>
          </p:nvPr>
        </p:nvSpPr>
        <p:spPr>
          <a:xfrm>
            <a:off x="612000" y="1659600"/>
            <a:ext cx="10975975" cy="828000"/>
          </a:xfrm>
        </p:spPr>
        <p:txBody>
          <a:bodyPr/>
          <a:lstStyle>
            <a:lvl1pPr algn="ctr"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0"/>
            </p:custDataLst>
          </p:nvPr>
        </p:nvSpPr>
        <p:spPr>
          <a:xfrm>
            <a:off x="612775" y="2808000"/>
            <a:ext cx="10965600" cy="3430800"/>
          </a:xfrm>
        </p:spPr>
        <p:txBody>
          <a:bodyPr/>
          <a:lstStyle>
            <a:lvl1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 userDrawn="1">
            <p:custDataLst>
              <p:tags r:id="rId3"/>
            </p:custDataLst>
          </p:nvPr>
        </p:nvSpPr>
        <p:spPr>
          <a:xfrm>
            <a:off x="292735" y="304165"/>
            <a:ext cx="11606530" cy="6249670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 userDrawn="1">
            <p:custDataLst>
              <p:tags r:id="rId4"/>
            </p:custDataLst>
          </p:nvPr>
        </p:nvSpPr>
        <p:spPr>
          <a:xfrm>
            <a:off x="0" y="5029201"/>
            <a:ext cx="12192000" cy="1828799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604800" y="669600"/>
            <a:ext cx="10976400" cy="565200"/>
          </a:xfrm>
        </p:spPr>
        <p:txBody>
          <a:bodyPr anchor="ctr"/>
          <a:lstStyle>
            <a:lvl1pPr algn="ctr">
              <a:defRPr sz="320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9"/>
            </p:custDataLst>
          </p:nvPr>
        </p:nvSpPr>
        <p:spPr>
          <a:xfrm>
            <a:off x="604837" y="1681200"/>
            <a:ext cx="10990800" cy="3211200"/>
          </a:xfrm>
        </p:spPr>
        <p:txBody>
          <a:bodyPr/>
          <a:lstStyle>
            <a:lvl1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  <p:custDataLst>
              <p:tags r:id="rId10"/>
            </p:custDataLst>
          </p:nvPr>
        </p:nvSpPr>
        <p:spPr>
          <a:xfrm>
            <a:off x="594000" y="5180400"/>
            <a:ext cx="11001600" cy="1011600"/>
          </a:xfrm>
        </p:spPr>
        <p:txBody>
          <a:bodyPr/>
          <a:lstStyle>
            <a:lvl1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 userDrawn="1">
            <p:custDataLst>
              <p:tags r:id="rId3"/>
            </p:custDataLst>
          </p:nvPr>
        </p:nvSpPr>
        <p:spPr>
          <a:xfrm>
            <a:off x="292735" y="304165"/>
            <a:ext cx="11606530" cy="6249670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矩形 9"/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 userDrawn="1">
            <p:ph type="title"/>
            <p:custDataLst>
              <p:tags r:id="rId5"/>
            </p:custDataLst>
          </p:nvPr>
        </p:nvSpPr>
        <p:spPr>
          <a:xfrm>
            <a:off x="579600" y="237600"/>
            <a:ext cx="11037600" cy="441964"/>
          </a:xfrm>
        </p:spPr>
        <p:txBody>
          <a:bodyPr/>
          <a:lstStyle>
            <a:lvl1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 userDrawn="1">
            <p:ph sz="quarter" idx="13"/>
            <p:custDataLst>
              <p:tags r:id="rId9"/>
            </p:custDataLst>
          </p:nvPr>
        </p:nvSpPr>
        <p:spPr>
          <a:xfrm>
            <a:off x="579600" y="1663200"/>
            <a:ext cx="5342400" cy="2894400"/>
          </a:xfrm>
        </p:spPr>
        <p:txBody>
          <a:bodyPr/>
          <a:lstStyle>
            <a:lvl1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 userDrawn="1">
            <p:ph sz="quarter" idx="14"/>
            <p:custDataLst>
              <p:tags r:id="rId10"/>
            </p:custDataLst>
          </p:nvPr>
        </p:nvSpPr>
        <p:spPr>
          <a:xfrm>
            <a:off x="6242400" y="1663200"/>
            <a:ext cx="5367600" cy="2894400"/>
          </a:xfrm>
        </p:spPr>
        <p:txBody>
          <a:bodyPr/>
          <a:lstStyle>
            <a:lvl1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1" name="文本占位符 10"/>
          <p:cNvSpPr>
            <a:spLocks noGrp="1"/>
          </p:cNvSpPr>
          <p:nvPr userDrawn="1">
            <p:ph type="body" sz="quarter" idx="15"/>
            <p:custDataLst>
              <p:tags r:id="rId11"/>
            </p:custDataLst>
          </p:nvPr>
        </p:nvSpPr>
        <p:spPr>
          <a:xfrm>
            <a:off x="572400" y="4816800"/>
            <a:ext cx="5342400" cy="781200"/>
          </a:xfrm>
        </p:spPr>
        <p:txBody>
          <a:bodyPr/>
          <a:lstStyle>
            <a:lvl1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 userDrawn="1">
            <p:ph type="body" sz="quarter" idx="16"/>
            <p:custDataLst>
              <p:tags r:id="rId12"/>
            </p:custDataLst>
          </p:nvPr>
        </p:nvSpPr>
        <p:spPr>
          <a:xfrm>
            <a:off x="6253200" y="4813200"/>
            <a:ext cx="5367600" cy="781200"/>
          </a:xfrm>
        </p:spPr>
        <p:txBody>
          <a:bodyPr/>
          <a:lstStyle>
            <a:lvl1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3"/>
            </p:custDataLst>
          </p:nvPr>
        </p:nvSpPr>
        <p:spPr>
          <a:xfrm>
            <a:off x="0" y="959224"/>
            <a:ext cx="12192000" cy="4939553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522800" y="1339200"/>
            <a:ext cx="9144000" cy="2386800"/>
          </a:xfrm>
        </p:spPr>
        <p:txBody>
          <a:bodyPr anchor="b"/>
          <a:lstStyle>
            <a:lvl1pPr algn="ctr">
              <a:defRPr sz="600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8"/>
            </p:custDataLst>
          </p:nvPr>
        </p:nvSpPr>
        <p:spPr>
          <a:xfrm>
            <a:off x="1522413" y="3862800"/>
            <a:ext cx="9144000" cy="1656000"/>
          </a:xfrm>
        </p:spPr>
        <p:txBody>
          <a:bodyPr/>
          <a:lstStyle>
            <a:lvl1pPr algn="ctr"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5" Type="http://schemas.openxmlformats.org/officeDocument/2006/relationships/theme" Target="../theme/theme2.xml"/><Relationship Id="rId24" Type="http://schemas.openxmlformats.org/officeDocument/2006/relationships/tags" Target="../tags/tag136.xml"/><Relationship Id="rId23" Type="http://schemas.openxmlformats.org/officeDocument/2006/relationships/tags" Target="../tags/tag135.xml"/><Relationship Id="rId22" Type="http://schemas.openxmlformats.org/officeDocument/2006/relationships/tags" Target="../tags/tag134.xml"/><Relationship Id="rId21" Type="http://schemas.openxmlformats.org/officeDocument/2006/relationships/tags" Target="../tags/tag133.xml"/><Relationship Id="rId20" Type="http://schemas.openxmlformats.org/officeDocument/2006/relationships/tags" Target="../tags/tag132.xml"/><Relationship Id="rId2" Type="http://schemas.openxmlformats.org/officeDocument/2006/relationships/slideLayout" Target="../slideLayouts/slideLayout13.xml"/><Relationship Id="rId19" Type="http://schemas.openxmlformats.org/officeDocument/2006/relationships/tags" Target="../tags/tag131.xml"/><Relationship Id="rId18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28.xml"/><Relationship Id="rId16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9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0"/>
            </p:custDataLst>
          </p:nvPr>
        </p:nvSpPr>
        <p:spPr>
          <a:xfrm>
            <a:off x="669882" y="952508"/>
            <a:ext cx="10852237" cy="5388907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1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2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3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2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 baseline="0">
          <a:solidFill>
            <a:schemeClr val="tx1">
              <a:lumMod val="85000"/>
              <a:lumOff val="15000"/>
            </a:schemeClr>
          </a:solidFill>
          <a:uFillTx/>
          <a:latin typeface="微软雅黑" panose="020B0503020204020204" charset="-122"/>
          <a:ea typeface="微软雅黑" panose="020B050302020402020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微软雅黑" panose="020B0503020204020204" charset="-122"/>
          <a:ea typeface="微软雅黑" panose="020B050302020402020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微软雅黑" panose="020B0503020204020204" charset="-122"/>
          <a:ea typeface="微软雅黑" panose="020B050302020402020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微软雅黑" panose="020B0503020204020204" charset="-122"/>
          <a:ea typeface="微软雅黑" panose="020B050302020402020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微软雅黑" panose="020B0503020204020204" charset="-122"/>
          <a:ea typeface="微软雅黑" panose="020B050302020402020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微软雅黑" panose="020B0503020204020204" charset="-122"/>
          <a:ea typeface="微软雅黑" panose="020B050302020402020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2.xml"/><Relationship Id="rId4" Type="http://schemas.openxmlformats.org/officeDocument/2006/relationships/themeOverride" Target="../theme/themeOverride1.xml"/><Relationship Id="rId3" Type="http://schemas.openxmlformats.org/officeDocument/2006/relationships/tags" Target="../tags/tag139.xml"/><Relationship Id="rId2" Type="http://schemas.openxmlformats.org/officeDocument/2006/relationships/tags" Target="../tags/tag138.xml"/><Relationship Id="rId1" Type="http://schemas.openxmlformats.org/officeDocument/2006/relationships/tags" Target="../tags/tag137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9.xml"/><Relationship Id="rId4" Type="http://schemas.openxmlformats.org/officeDocument/2006/relationships/tags" Target="../tags/tag143.xml"/><Relationship Id="rId3" Type="http://schemas.openxmlformats.org/officeDocument/2006/relationships/tags" Target="../tags/tag142.xml"/><Relationship Id="rId2" Type="http://schemas.openxmlformats.org/officeDocument/2006/relationships/tags" Target="../tags/tag141.xml"/><Relationship Id="rId1" Type="http://schemas.openxmlformats.org/officeDocument/2006/relationships/tags" Target="../tags/tag140.xml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9.xml"/><Relationship Id="rId4" Type="http://schemas.openxmlformats.org/officeDocument/2006/relationships/tags" Target="../tags/tag147.xml"/><Relationship Id="rId3" Type="http://schemas.openxmlformats.org/officeDocument/2006/relationships/tags" Target="../tags/tag146.xml"/><Relationship Id="rId2" Type="http://schemas.openxmlformats.org/officeDocument/2006/relationships/tags" Target="../tags/tag145.xml"/><Relationship Id="rId1" Type="http://schemas.openxmlformats.org/officeDocument/2006/relationships/tags" Target="../tags/tag144.xml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9.xml"/><Relationship Id="rId4" Type="http://schemas.openxmlformats.org/officeDocument/2006/relationships/tags" Target="../tags/tag151.xml"/><Relationship Id="rId3" Type="http://schemas.openxmlformats.org/officeDocument/2006/relationships/tags" Target="../tags/tag150.xml"/><Relationship Id="rId2" Type="http://schemas.openxmlformats.org/officeDocument/2006/relationships/tags" Target="../tags/tag149.xml"/><Relationship Id="rId1" Type="http://schemas.openxmlformats.org/officeDocument/2006/relationships/tags" Target="../tags/tag148.xml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9.xml"/><Relationship Id="rId4" Type="http://schemas.openxmlformats.org/officeDocument/2006/relationships/tags" Target="../tags/tag155.xml"/><Relationship Id="rId3" Type="http://schemas.openxmlformats.org/officeDocument/2006/relationships/tags" Target="../tags/tag154.xml"/><Relationship Id="rId2" Type="http://schemas.openxmlformats.org/officeDocument/2006/relationships/tags" Target="../tags/tag153.xml"/><Relationship Id="rId1" Type="http://schemas.openxmlformats.org/officeDocument/2006/relationships/tags" Target="../tags/tag152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2.xml"/><Relationship Id="rId3" Type="http://schemas.openxmlformats.org/officeDocument/2006/relationships/themeOverride" Target="../theme/themeOverride2.xml"/><Relationship Id="rId2" Type="http://schemas.openxmlformats.org/officeDocument/2006/relationships/tags" Target="../tags/tag157.xml"/><Relationship Id="rId1" Type="http://schemas.openxmlformats.org/officeDocument/2006/relationships/tags" Target="../tags/tag15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2"/>
          <p:cNvSpPr>
            <a:spLocks noGrp="1"/>
          </p:cNvSpPr>
          <p:nvPr>
            <p:custDataLst>
              <p:tags r:id="rId1"/>
            </p:custDataLst>
          </p:nvPr>
        </p:nvSpPr>
        <p:spPr>
          <a:xfrm>
            <a:off x="1475740" y="1240155"/>
            <a:ext cx="10293985" cy="3505835"/>
          </a:xfrm>
          <a:prstGeom prst="rect">
            <a:avLst/>
          </a:prstGeom>
        </p:spPr>
        <p:txBody>
          <a:bodyPr vert="horz" lIns="90170" tIns="46990" rIns="90170" bIns="46990" rtlCol="0" anchor="t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400" b="1" i="0" u="none" strike="noStrike" kern="1200" cap="none" spc="200" normalizeH="0" baseline="0" noProof="1" dirty="0">
                <a:solidFill>
                  <a:srgbClr val="000000">
                    <a:lumMod val="75000"/>
                    <a:lumOff val="25000"/>
                  </a:srgbClr>
                </a:solidFill>
                <a:uFillTx/>
                <a:latin typeface="Arial" panose="020B0604020202020204" pitchFamily="34" charset="0"/>
                <a:ea typeface="隶书" panose="02010509060101010101" charset="-122"/>
                <a:cs typeface="+mn-ea"/>
                <a:sym typeface="隶书" panose="02010509060101010101" charset="-122"/>
              </a:defRPr>
            </a:lvl1pPr>
          </a:lstStyle>
          <a:p>
            <a: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sz="6000">
                <a:solidFill>
                  <a:srgbClr val="8EAF98"/>
                </a:solidFill>
                <a:sym typeface="隶书" panose="02010509060101010101" charset="-122"/>
              </a:rPr>
              <a:t>政策解读</a:t>
            </a:r>
            <a:r>
              <a:rPr lang="en-US" altLang="zh-CN" sz="6000">
                <a:solidFill>
                  <a:srgbClr val="8EAF98"/>
                </a:solidFill>
                <a:sym typeface="隶书" panose="02010509060101010101" charset="-122"/>
              </a:rPr>
              <a:t>:</a:t>
            </a:r>
            <a:endParaRPr lang="en-US" altLang="zh-CN" sz="6000">
              <a:solidFill>
                <a:srgbClr val="8EAF98"/>
              </a:solidFill>
              <a:sym typeface="隶书" panose="02010509060101010101" charset="-122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zh-CN" altLang="en-US" sz="6000">
                <a:solidFill>
                  <a:srgbClr val="8EAF98"/>
                </a:solidFill>
                <a:sym typeface="隶书" panose="02010509060101010101" charset="-122"/>
              </a:rPr>
              <a:t>征收过程中评估机构的选取</a:t>
            </a:r>
            <a:endParaRPr lang="zh-CN" altLang="en-US" sz="6000">
              <a:solidFill>
                <a:srgbClr val="8EAF98"/>
              </a:solidFill>
              <a:sym typeface="隶书" panose="02010509060101010101" charset="-122"/>
            </a:endParaRPr>
          </a:p>
          <a:p>
            <a: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altLang="zh-CN" sz="6000">
                <a:solidFill>
                  <a:srgbClr val="8EAF98"/>
                </a:solidFill>
                <a:sym typeface="隶书" panose="02010509060101010101" charset="-122"/>
              </a:rPr>
              <a:t>            </a:t>
            </a:r>
            <a:endParaRPr sz="6000">
              <a:solidFill>
                <a:srgbClr val="8EAF98"/>
              </a:solidFill>
              <a:sym typeface="隶书" panose="02010509060101010101" charset="-122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custDataLst>
              <p:tags r:id="rId2"/>
            </p:custDataLst>
          </p:nvPr>
        </p:nvSpPr>
        <p:spPr>
          <a:xfrm>
            <a:off x="4041140" y="4649470"/>
            <a:ext cx="7641590" cy="1273810"/>
          </a:xfrm>
          <a:prstGeom prst="rect">
            <a:avLst/>
          </a:prstGeom>
        </p:spPr>
        <p:txBody>
          <a:bodyPr vert="horz" lIns="90000" tIns="46800" rIns="90000" bIns="46800" rtlCol="0" anchor="ctr"/>
          <a:lstStyle>
            <a:lvl1pPr marL="0" indent="0" algn="ctr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2000" u="none" strike="noStrike" kern="1200" cap="none" spc="0" normalizeH="0" baseline="0">
                <a:solidFill>
                  <a:srgbClr val="17801E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隶书" panose="02010509060101010101" charset="-122"/>
              </a:defRPr>
            </a:lvl1pPr>
            <a:lvl2pPr marL="6858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sz="1600" u="none" strike="noStrike" kern="1200" cap="none" spc="150" normalizeH="0" baseline="0">
                <a:solidFill>
                  <a:sysClr val="windowText" lastClr="000000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隶书" panose="02010509060101010101" charset="-122"/>
              </a:defRPr>
            </a:lvl2pPr>
            <a:lvl3pPr marL="11430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ysClr val="windowText" lastClr="000000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隶书" panose="02010509060101010101" charset="-122"/>
              </a:defRPr>
            </a:lvl3pPr>
            <a:lvl4pPr marL="16002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ysClr val="windowText" lastClr="000000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隶书" panose="02010509060101010101" charset="-122"/>
              </a:defRPr>
            </a:lvl4pPr>
            <a:lvl5pPr marL="20574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ysClr val="windowText" lastClr="000000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隶书" panose="02010509060101010101" charset="-122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ysClr val="windowText" lastClr="000000"/>
                </a:solidFill>
                <a:latin typeface="Arial" panose="020B0604020202020204" pitchFamily="34" charset="0"/>
                <a:ea typeface="微软雅黑" panose="020B0503020204020204" charset="-122"/>
                <a:cs typeface="隶书" panose="02010509060101010101" charset="-122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ysClr val="windowText" lastClr="000000"/>
                </a:solidFill>
                <a:latin typeface="Arial" panose="020B0604020202020204" pitchFamily="34" charset="0"/>
                <a:ea typeface="微软雅黑" panose="020B0503020204020204" charset="-122"/>
                <a:cs typeface="隶书" panose="02010509060101010101" charset="-122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ysClr val="windowText" lastClr="000000"/>
                </a:solidFill>
                <a:latin typeface="Arial" panose="020B0604020202020204" pitchFamily="34" charset="0"/>
                <a:ea typeface="微软雅黑" panose="020B0503020204020204" charset="-122"/>
                <a:cs typeface="隶书" panose="02010509060101010101" charset="-122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ysClr val="windowText" lastClr="000000"/>
                </a:solidFill>
                <a:latin typeface="Arial" panose="020B0604020202020204" pitchFamily="34" charset="0"/>
                <a:ea typeface="微软雅黑" panose="020B0503020204020204" charset="-122"/>
                <a:cs typeface="隶书" panose="02010509060101010101" charset="-122"/>
              </a:defRPr>
            </a:lvl9pPr>
          </a:lstStyle>
          <a:p>
            <a:r>
              <a:rPr lang="zh-CN" altLang="en-US" sz="3200" b="1" spc="200">
                <a:gradFill>
                  <a:gsLst>
                    <a:gs pos="50000">
                      <a:schemeClr val="tx1"/>
                    </a:gs>
                    <a:gs pos="0">
                      <a:schemeClr val="tx1">
                        <a:lumMod val="25000"/>
                        <a:lumOff val="75000"/>
                      </a:schemeClr>
                    </a:gs>
                    <a:gs pos="100000">
                      <a:schemeClr val="tx1">
                        <a:lumMod val="85000"/>
                      </a:schemeClr>
                    </a:gs>
                  </a:gsLst>
                  <a:lin ang="5400000" scaled="1"/>
                </a:gradFill>
                <a:ea typeface="隶书" panose="02010509060101010101" charset="-122"/>
                <a:cs typeface="+mn-ea"/>
              </a:rPr>
              <a:t>长春经济技术开发区房屋征收经办中心</a:t>
            </a:r>
            <a:endParaRPr lang="zh-CN" altLang="en-US" sz="3200" b="1" spc="200" dirty="0">
              <a:gradFill>
                <a:gsLst>
                  <a:gs pos="50000">
                    <a:schemeClr val="tx1"/>
                  </a:gs>
                  <a:gs pos="0">
                    <a:schemeClr val="tx1">
                      <a:lumMod val="25000"/>
                      <a:lumOff val="75000"/>
                    </a:schemeClr>
                  </a:gs>
                  <a:gs pos="100000">
                    <a:schemeClr val="tx1">
                      <a:lumMod val="85000"/>
                    </a:schemeClr>
                  </a:gs>
                </a:gsLst>
                <a:lin ang="5400000" scaled="1"/>
              </a:gradFill>
              <a:ea typeface="隶书" panose="02010509060101010101" charset="-122"/>
              <a:cs typeface="+mn-ea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6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74930" y="1033780"/>
            <a:ext cx="5372100" cy="787400"/>
          </a:xfrm>
        </p:spPr>
        <p:txBody>
          <a:bodyPr/>
          <a:lstStyle/>
          <a:p>
            <a:pPr algn="l"/>
            <a:r>
              <a:rPr lang="en-US" altLang="zh-CN" sz="2400" dirty="0"/>
              <a:t>    </a:t>
            </a:r>
            <a:r>
              <a:rPr lang="zh-CN" altLang="en-US" sz="2400" dirty="0"/>
              <a:t>一、征收评估的政策背景与意义</a:t>
            </a:r>
            <a:endParaRPr lang="zh-CN" altLang="en-US" sz="2400" dirty="0"/>
          </a:p>
        </p:txBody>
      </p:sp>
      <p:sp>
        <p:nvSpPr>
          <p:cNvPr id="8" name="文本占位符 7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>
          <a:xfrm>
            <a:off x="455930" y="2012950"/>
            <a:ext cx="11048365" cy="3618230"/>
          </a:xfrm>
        </p:spPr>
        <p:txBody>
          <a:bodyPr>
            <a:noAutofit/>
          </a:bodyPr>
          <a:lstStyle/>
          <a:p>
            <a:pPr marL="0" algn="l"/>
            <a:r>
              <a:rPr lang="zh-CN" altLang="en-US" sz="1800" dirty="0">
                <a:solidFill>
                  <a:sysClr val="windowText" lastClr="000000">
                    <a:lumMod val="75000"/>
                    <a:lumOff val="25000"/>
                  </a:sysClr>
                </a:solidFill>
                <a:cs typeface="微软雅黑" panose="020B0503020204020204" charset="-122"/>
                <a:sym typeface="+mn-ea"/>
              </a:rPr>
              <a:t>政策背景</a:t>
            </a:r>
            <a:endParaRPr lang="zh-CN" altLang="en-US" sz="18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  <a:p>
            <a:pPr marL="0" indent="0" algn="l">
              <a:buNone/>
            </a:pPr>
            <a:r>
              <a:rPr lang="en-US" altLang="zh-CN" sz="1800" dirty="0">
                <a:solidFill>
                  <a:sysClr val="windowText" lastClr="000000">
                    <a:lumMod val="75000"/>
                    <a:lumOff val="25000"/>
                  </a:sysClr>
                </a:solidFill>
                <a:cs typeface="微软雅黑" panose="020B0503020204020204" charset="-122"/>
                <a:sym typeface="+mn-ea"/>
              </a:rPr>
              <a:t>  1.</a:t>
            </a:r>
            <a:r>
              <a:rPr lang="zh-CN" altLang="en-US" sz="1800" dirty="0">
                <a:solidFill>
                  <a:sysClr val="windowText" lastClr="000000">
                    <a:lumMod val="75000"/>
                    <a:lumOff val="25000"/>
                  </a:sysClr>
                </a:solidFill>
                <a:cs typeface="微软雅黑" panose="020B0503020204020204" charset="-122"/>
                <a:sym typeface="+mn-ea"/>
              </a:rPr>
              <a:t>城市化进程中征收工作的必要性</a:t>
            </a:r>
            <a:endParaRPr lang="zh-CN" altLang="en-US" sz="18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  <a:p>
            <a:pPr marL="0" indent="0" algn="l">
              <a:buNone/>
            </a:pPr>
            <a:r>
              <a:rPr lang="en-US" altLang="zh-CN" sz="1800" dirty="0">
                <a:solidFill>
                  <a:sysClr val="windowText" lastClr="000000">
                    <a:lumMod val="75000"/>
                    <a:lumOff val="25000"/>
                  </a:sysClr>
                </a:solidFill>
                <a:cs typeface="微软雅黑" panose="020B0503020204020204" charset="-122"/>
                <a:sym typeface="+mn-ea"/>
              </a:rPr>
              <a:t>  2.</a:t>
            </a:r>
            <a:r>
              <a:rPr lang="zh-CN" altLang="en-US" sz="1800" dirty="0">
                <a:solidFill>
                  <a:sysClr val="windowText" lastClr="000000">
                    <a:lumMod val="75000"/>
                    <a:lumOff val="25000"/>
                  </a:sysClr>
                </a:solidFill>
                <a:cs typeface="微软雅黑" panose="020B0503020204020204" charset="-122"/>
                <a:sym typeface="+mn-ea"/>
              </a:rPr>
              <a:t>评估是确定补偿标准的核心环节（直接关系被征收人权益）</a:t>
            </a:r>
            <a:endParaRPr lang="zh-CN" altLang="en-US" sz="18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  <a:p>
            <a:pPr marL="0" algn="l"/>
            <a:r>
              <a:rPr lang="zh-CN" altLang="en-US" sz="1800" dirty="0">
                <a:solidFill>
                  <a:sysClr val="windowText" lastClr="000000">
                    <a:lumMod val="75000"/>
                    <a:lumOff val="25000"/>
                  </a:sysClr>
                </a:solidFill>
                <a:cs typeface="微软雅黑" panose="020B0503020204020204" charset="-122"/>
                <a:sym typeface="+mn-ea"/>
              </a:rPr>
              <a:t>政策目标：公平、公正、公开，减少征收纠纷</a:t>
            </a:r>
            <a:endParaRPr lang="zh-CN" altLang="en-US" sz="18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  <a:p>
            <a:pPr marL="0" algn="l"/>
            <a:r>
              <a:rPr lang="zh-CN" altLang="en-US" sz="1800" dirty="0">
                <a:solidFill>
                  <a:sysClr val="windowText" lastClr="000000">
                    <a:lumMod val="75000"/>
                    <a:lumOff val="25000"/>
                  </a:sysClr>
                </a:solidFill>
                <a:cs typeface="微软雅黑" panose="020B0503020204020204" charset="-122"/>
                <a:sym typeface="+mn-ea"/>
              </a:rPr>
              <a:t>重要意义</a:t>
            </a:r>
            <a:r>
              <a:rPr lang="en-US" altLang="en-US" sz="1800" dirty="0">
                <a:solidFill>
                  <a:sysClr val="windowText" lastClr="000000">
                    <a:lumMod val="75000"/>
                    <a:lumOff val="25000"/>
                  </a:sysClr>
                </a:solidFill>
                <a:cs typeface="微软雅黑" panose="020B0503020204020204" charset="-122"/>
                <a:sym typeface="+mn-ea"/>
              </a:rPr>
              <a:t></a:t>
            </a:r>
            <a:endParaRPr lang="en-US" altLang="en-US" sz="18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  <a:p>
            <a:pPr marL="0" indent="0" algn="l">
              <a:buNone/>
            </a:pPr>
            <a:r>
              <a:rPr lang="en-US" altLang="zh-CN" sz="1800" dirty="0">
                <a:solidFill>
                  <a:sysClr val="windowText" lastClr="000000">
                    <a:lumMod val="75000"/>
                    <a:lumOff val="25000"/>
                  </a:sysClr>
                </a:solidFill>
                <a:cs typeface="微软雅黑" panose="020B0503020204020204" charset="-122"/>
                <a:sym typeface="+mn-ea"/>
              </a:rPr>
              <a:t>  1.</a:t>
            </a:r>
            <a:r>
              <a:rPr lang="zh-CN" altLang="en-US" sz="1800" dirty="0">
                <a:solidFill>
                  <a:sysClr val="windowText" lastClr="000000">
                    <a:lumMod val="75000"/>
                    <a:lumOff val="25000"/>
                  </a:sysClr>
                </a:solidFill>
                <a:cs typeface="微软雅黑" panose="020B0503020204020204" charset="-122"/>
                <a:sym typeface="+mn-ea"/>
              </a:rPr>
              <a:t>保障被征收人合法权益</a:t>
            </a:r>
            <a:endParaRPr lang="zh-CN" altLang="en-US" sz="18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  <a:p>
            <a:pPr marL="0" indent="0" algn="l">
              <a:buNone/>
            </a:pPr>
            <a:r>
              <a:rPr lang="en-US" altLang="zh-CN" sz="1800" dirty="0">
                <a:solidFill>
                  <a:sysClr val="windowText" lastClr="000000">
                    <a:lumMod val="75000"/>
                    <a:lumOff val="25000"/>
                  </a:sysClr>
                </a:solidFill>
                <a:cs typeface="微软雅黑" panose="020B0503020204020204" charset="-122"/>
                <a:sym typeface="+mn-ea"/>
              </a:rPr>
              <a:t>  2.</a:t>
            </a:r>
            <a:r>
              <a:rPr lang="zh-CN" altLang="en-US" sz="1800" dirty="0">
                <a:solidFill>
                  <a:sysClr val="windowText" lastClr="000000">
                    <a:lumMod val="75000"/>
                    <a:lumOff val="25000"/>
                  </a:sysClr>
                </a:solidFill>
                <a:cs typeface="微软雅黑" panose="020B0503020204020204" charset="-122"/>
                <a:sym typeface="+mn-ea"/>
              </a:rPr>
              <a:t>规范征收行为，防范腐败</a:t>
            </a:r>
            <a:endParaRPr lang="zh-CN" altLang="en-US" sz="18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  <a:p>
            <a:pPr marL="0" indent="0" algn="l">
              <a:buNone/>
            </a:pPr>
            <a:r>
              <a:rPr lang="en-US" altLang="zh-CN" sz="1800" dirty="0">
                <a:solidFill>
                  <a:sysClr val="windowText" lastClr="000000">
                    <a:lumMod val="75000"/>
                    <a:lumOff val="25000"/>
                  </a:sysClr>
                </a:solidFill>
                <a:cs typeface="微软雅黑" panose="020B0503020204020204" charset="-122"/>
                <a:sym typeface="+mn-ea"/>
              </a:rPr>
              <a:t>  3.</a:t>
            </a:r>
            <a:r>
              <a:rPr lang="zh-CN" altLang="en-US" sz="1800" dirty="0">
                <a:solidFill>
                  <a:sysClr val="windowText" lastClr="000000">
                    <a:lumMod val="75000"/>
                    <a:lumOff val="25000"/>
                  </a:sysClr>
                </a:solidFill>
                <a:cs typeface="微软雅黑" panose="020B0503020204020204" charset="-122"/>
                <a:sym typeface="+mn-ea"/>
              </a:rPr>
              <a:t>促进社会和谐与征收工作顺利推进</a:t>
            </a:r>
            <a:endParaRPr lang="zh-CN" altLang="en-US" sz="18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</p:txBody>
      </p:sp>
      <p:sp>
        <p:nvSpPr>
          <p:cNvPr id="21" name="文本框 20"/>
          <p:cNvSpPr txBox="1"/>
          <p:nvPr>
            <p:custDataLst>
              <p:tags r:id="rId3"/>
            </p:custDataLst>
          </p:nvPr>
        </p:nvSpPr>
        <p:spPr>
          <a:xfrm>
            <a:off x="225425" y="241935"/>
            <a:ext cx="8007985" cy="600075"/>
          </a:xfrm>
          <a:prstGeom prst="rect">
            <a:avLst/>
          </a:prstGeom>
          <a:noFill/>
        </p:spPr>
        <p:txBody>
          <a:bodyPr wrap="square" rtlCol="0"/>
          <a:p>
            <a:r>
              <a:rPr lang="en-US" altLang="zh-CN" sz="2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政策解读:</a:t>
            </a:r>
            <a:r>
              <a:rPr lang="zh-CN" altLang="en-US" sz="2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征收过程中评估机构的选取</a:t>
            </a:r>
            <a:endParaRPr lang="en-US" altLang="zh-CN" sz="2400" b="1" dirty="0">
              <a:solidFill>
                <a:schemeClr val="tx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6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565" y="965200"/>
            <a:ext cx="9250045" cy="929640"/>
          </a:xfrm>
        </p:spPr>
        <p:txBody>
          <a:bodyPr/>
          <a:lstStyle/>
          <a:p>
            <a:pPr algn="l"/>
            <a:r>
              <a:rPr lang="zh-CN" altLang="en-US" sz="2400" dirty="0"/>
              <a:t>二、评估机构的资质要求</a:t>
            </a:r>
            <a:endParaRPr lang="zh-CN" altLang="en-US" sz="2400" dirty="0"/>
          </a:p>
        </p:txBody>
      </p:sp>
      <p:sp>
        <p:nvSpPr>
          <p:cNvPr id="8" name="文本占位符 7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>
          <a:xfrm>
            <a:off x="391160" y="2018030"/>
            <a:ext cx="11410315" cy="3688080"/>
          </a:xfrm>
        </p:spPr>
        <p:txBody>
          <a:bodyPr>
            <a:normAutofit/>
          </a:bodyPr>
          <a:lstStyle/>
          <a:p>
            <a:pPr marL="0" algn="l">
              <a:buClrTx/>
              <a:buSzTx/>
            </a:pPr>
            <a:r>
              <a:rPr lang="zh-CN" altLang="en-US" sz="2000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" panose="020B0604020202020204" pitchFamily="34" charset="0"/>
                <a:cs typeface="+mn-ea"/>
              </a:rPr>
              <a:t>基本条件</a:t>
            </a:r>
            <a:r>
              <a:rPr lang="en-US" altLang="zh-CN" sz="2000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" panose="020B0604020202020204" pitchFamily="34" charset="0"/>
                <a:cs typeface="+mn-ea"/>
              </a:rPr>
              <a:t>       </a:t>
            </a:r>
            <a:endParaRPr lang="en-US" altLang="zh-CN" sz="2000" dirty="0">
              <a:solidFill>
                <a:sysClr val="windowText" lastClr="000000">
                  <a:lumMod val="75000"/>
                  <a:lumOff val="25000"/>
                </a:sysClr>
              </a:solidFill>
              <a:latin typeface="Arial" panose="020B0604020202020204" pitchFamily="34" charset="0"/>
              <a:cs typeface="+mn-ea"/>
            </a:endParaRPr>
          </a:p>
          <a:p>
            <a:pPr marL="0" indent="0" algn="l">
              <a:buClrTx/>
              <a:buSzTx/>
              <a:buNone/>
            </a:pPr>
            <a:r>
              <a:rPr lang="en-US" altLang="zh-CN" sz="2000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" panose="020B0604020202020204" pitchFamily="34" charset="0"/>
                <a:cs typeface="+mn-ea"/>
              </a:rPr>
              <a:t>  1.</a:t>
            </a:r>
            <a:r>
              <a:rPr lang="zh-CN" altLang="en-US" sz="2000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" panose="020B0604020202020204" pitchFamily="34" charset="0"/>
                <a:cs typeface="+mn-ea"/>
              </a:rPr>
              <a:t>具备相应的房地产或资产估价资质</a:t>
            </a:r>
            <a:endParaRPr lang="zh-CN" altLang="en-US" sz="2000" dirty="0">
              <a:solidFill>
                <a:sysClr val="windowText" lastClr="000000">
                  <a:lumMod val="75000"/>
                  <a:lumOff val="25000"/>
                </a:sysClr>
              </a:solidFill>
              <a:latin typeface="Arial" panose="020B0604020202020204" pitchFamily="34" charset="0"/>
              <a:cs typeface="+mn-ea"/>
            </a:endParaRPr>
          </a:p>
          <a:p>
            <a:pPr marL="0" indent="0" algn="l">
              <a:buClrTx/>
              <a:buSzTx/>
              <a:buNone/>
            </a:pPr>
            <a:r>
              <a:rPr lang="en-US" altLang="zh-CN" sz="2000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" panose="020B0604020202020204" pitchFamily="34" charset="0"/>
                <a:cs typeface="+mn-ea"/>
              </a:rPr>
              <a:t>  2.</a:t>
            </a:r>
            <a:r>
              <a:rPr lang="zh-CN" altLang="en-US" sz="2000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" panose="020B0604020202020204" pitchFamily="34" charset="0"/>
                <a:cs typeface="+mn-ea"/>
              </a:rPr>
              <a:t>无不良信用记录（如虚假评估、违规操作等）</a:t>
            </a:r>
            <a:endParaRPr lang="zh-CN" altLang="en-US" sz="2000" dirty="0">
              <a:solidFill>
                <a:sysClr val="windowText" lastClr="000000">
                  <a:lumMod val="75000"/>
                  <a:lumOff val="25000"/>
                </a:sysClr>
              </a:solidFill>
              <a:latin typeface="Arial" panose="020B0604020202020204" pitchFamily="34" charset="0"/>
              <a:cs typeface="+mn-ea"/>
            </a:endParaRPr>
          </a:p>
          <a:p>
            <a:pPr marL="0" indent="0" algn="l">
              <a:buClrTx/>
              <a:buSzTx/>
              <a:buNone/>
            </a:pPr>
            <a:r>
              <a:rPr lang="en-US" altLang="zh-CN" sz="2000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" panose="020B0604020202020204" pitchFamily="34" charset="0"/>
                <a:cs typeface="+mn-ea"/>
              </a:rPr>
              <a:t>  3.</a:t>
            </a:r>
            <a:r>
              <a:rPr lang="zh-CN" altLang="en-US" sz="2000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" panose="020B0604020202020204" pitchFamily="34" charset="0"/>
                <a:cs typeface="+mn-ea"/>
              </a:rPr>
              <a:t>有与征收项目相匹配的专业人员和经验</a:t>
            </a:r>
            <a:endParaRPr lang="zh-CN" altLang="en-US" sz="2000" dirty="0">
              <a:solidFill>
                <a:sysClr val="windowText" lastClr="000000">
                  <a:lumMod val="75000"/>
                  <a:lumOff val="25000"/>
                </a:sysClr>
              </a:solidFill>
              <a:latin typeface="Arial" panose="020B0604020202020204" pitchFamily="34" charset="0"/>
              <a:cs typeface="+mn-ea"/>
            </a:endParaRPr>
          </a:p>
          <a:p>
            <a:pPr marL="0" lvl="0" indent="-228600" algn="l">
              <a:buClrTx/>
              <a:buSzTx/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" panose="020B0604020202020204" pitchFamily="34" charset="0"/>
                <a:cs typeface="+mn-ea"/>
              </a:rPr>
              <a:t>禁止情形</a:t>
            </a:r>
            <a:endParaRPr lang="zh-CN" altLang="en-US" sz="2000" dirty="0">
              <a:solidFill>
                <a:sysClr val="windowText" lastClr="000000">
                  <a:lumMod val="75000"/>
                  <a:lumOff val="25000"/>
                </a:sysClr>
              </a:solidFill>
              <a:latin typeface="Arial" panose="020B0604020202020204" pitchFamily="34" charset="0"/>
              <a:cs typeface="+mn-ea"/>
            </a:endParaRPr>
          </a:p>
          <a:p>
            <a:pPr marL="0" lvl="0" indent="0" algn="l">
              <a:buClrTx/>
              <a:buSzTx/>
              <a:buFont typeface="Arial" panose="020B0604020202020204" pitchFamily="34" charset="0"/>
              <a:buNone/>
            </a:pPr>
            <a:r>
              <a:rPr lang="en-US" altLang="zh-CN" sz="2000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" panose="020B0604020202020204" pitchFamily="34" charset="0"/>
                <a:cs typeface="+mn-ea"/>
              </a:rPr>
              <a:t>  1.</a:t>
            </a:r>
            <a:r>
              <a:rPr lang="zh-CN" altLang="en-US" sz="2000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" panose="020B0604020202020204" pitchFamily="34" charset="0"/>
                <a:cs typeface="+mn-ea"/>
              </a:rPr>
              <a:t>与征收方或被征收人存在利害关系</a:t>
            </a:r>
            <a:endParaRPr lang="zh-CN" altLang="en-US" sz="2000" dirty="0">
              <a:solidFill>
                <a:sysClr val="windowText" lastClr="000000">
                  <a:lumMod val="75000"/>
                  <a:lumOff val="25000"/>
                </a:sysClr>
              </a:solidFill>
              <a:latin typeface="Arial" panose="020B0604020202020204" pitchFamily="34" charset="0"/>
              <a:cs typeface="+mn-ea"/>
            </a:endParaRPr>
          </a:p>
          <a:p>
            <a:pPr marL="0" lvl="0" indent="0" algn="l">
              <a:buClrTx/>
              <a:buSzTx/>
              <a:buFont typeface="Arial" panose="020B0604020202020204" pitchFamily="34" charset="0"/>
              <a:buNone/>
            </a:pPr>
            <a:r>
              <a:rPr lang="en-US" altLang="zh-CN" sz="2000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" panose="020B0604020202020204" pitchFamily="34" charset="0"/>
                <a:cs typeface="+mn-ea"/>
              </a:rPr>
              <a:t>  2.</a:t>
            </a:r>
            <a:r>
              <a:rPr lang="zh-CN" altLang="en-US" sz="2000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" panose="020B0604020202020204" pitchFamily="34" charset="0"/>
                <a:cs typeface="+mn-ea"/>
              </a:rPr>
              <a:t>曾因评估违规被行政处罚</a:t>
            </a:r>
            <a:endParaRPr lang="zh-CN" altLang="en-US" sz="2000" dirty="0">
              <a:solidFill>
                <a:sysClr val="windowText" lastClr="000000">
                  <a:lumMod val="75000"/>
                  <a:lumOff val="25000"/>
                </a:sysClr>
              </a:solidFill>
              <a:latin typeface="Arial" panose="020B0604020202020204" pitchFamily="34" charset="0"/>
              <a:cs typeface="+mn-ea"/>
            </a:endParaRPr>
          </a:p>
        </p:txBody>
      </p:sp>
      <p:sp>
        <p:nvSpPr>
          <p:cNvPr id="21" name="文本框 20"/>
          <p:cNvSpPr txBox="1"/>
          <p:nvPr>
            <p:custDataLst>
              <p:tags r:id="rId3"/>
            </p:custDataLst>
          </p:nvPr>
        </p:nvSpPr>
        <p:spPr>
          <a:xfrm>
            <a:off x="225425" y="241935"/>
            <a:ext cx="8007985" cy="600075"/>
          </a:xfrm>
          <a:prstGeom prst="rect">
            <a:avLst/>
          </a:prstGeom>
          <a:noFill/>
        </p:spPr>
        <p:txBody>
          <a:bodyPr wrap="square" rtlCol="0"/>
          <a:p>
            <a:r>
              <a:rPr lang="en-US" altLang="zh-CN" sz="2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政策解读:</a:t>
            </a:r>
            <a:r>
              <a:rPr lang="zh-CN" altLang="en-US" sz="2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征收过程中评估机构的选取</a:t>
            </a:r>
            <a:endParaRPr lang="en-US" altLang="zh-CN" sz="2400" b="1" dirty="0">
              <a:solidFill>
                <a:schemeClr val="tx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6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66420" y="1153160"/>
            <a:ext cx="10597515" cy="748665"/>
          </a:xfrm>
        </p:spPr>
        <p:txBody>
          <a:bodyPr/>
          <a:lstStyle/>
          <a:p>
            <a:pPr algn="l"/>
            <a:r>
              <a:rPr lang="zh-CN" altLang="en-US" sz="2400" dirty="0"/>
              <a:t>三、选取评估机构的核心流程</a:t>
            </a:r>
            <a:endParaRPr lang="zh-CN" altLang="en-US" sz="2400" dirty="0"/>
          </a:p>
        </p:txBody>
      </p:sp>
      <p:sp>
        <p:nvSpPr>
          <p:cNvPr id="8" name="文本占位符 7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>
          <a:xfrm>
            <a:off x="448945" y="2105660"/>
            <a:ext cx="10986135" cy="4411345"/>
          </a:xfrm>
        </p:spPr>
        <p:txBody>
          <a:bodyPr>
            <a:noAutofit/>
          </a:bodyPr>
          <a:lstStyle/>
          <a:p>
            <a:pPr marL="0" algn="l">
              <a:buClrTx/>
              <a:buSzTx/>
            </a:pPr>
            <a:r>
              <a:rPr lang="zh-CN" altLang="en-US" sz="2000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" panose="020B0604020202020204" pitchFamily="34" charset="0"/>
                <a:cs typeface="+mn-ea"/>
              </a:rPr>
              <a:t>公开名录</a:t>
            </a:r>
            <a:endParaRPr lang="zh-CN" altLang="en-US" sz="2000" dirty="0">
              <a:solidFill>
                <a:sysClr val="windowText" lastClr="000000">
                  <a:lumMod val="75000"/>
                  <a:lumOff val="25000"/>
                </a:sysClr>
              </a:solidFill>
              <a:latin typeface="Arial" panose="020B0604020202020204" pitchFamily="34" charset="0"/>
              <a:cs typeface="+mn-ea"/>
            </a:endParaRPr>
          </a:p>
          <a:p>
            <a:pPr marL="0" indent="0" algn="l">
              <a:buClrTx/>
              <a:buSzTx/>
              <a:buNone/>
            </a:pPr>
            <a:r>
              <a:rPr lang="en-US" altLang="zh-CN" sz="2000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" panose="020B0604020202020204" pitchFamily="34" charset="0"/>
                <a:cs typeface="+mn-ea"/>
              </a:rPr>
              <a:t>   </a:t>
            </a:r>
            <a:r>
              <a:rPr lang="zh-CN" altLang="en-US" sz="2000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" panose="020B0604020202020204" pitchFamily="34" charset="0"/>
                <a:cs typeface="+mn-ea"/>
              </a:rPr>
              <a:t>将报名中符合条件的评估机构及其业绩情况、估价师执业情况等信息公布</a:t>
            </a:r>
            <a:endParaRPr lang="zh-CN" altLang="en-US" sz="2000" dirty="0">
              <a:solidFill>
                <a:sysClr val="windowText" lastClr="000000">
                  <a:lumMod val="75000"/>
                  <a:lumOff val="25000"/>
                </a:sysClr>
              </a:solidFill>
              <a:latin typeface="Arial" panose="020B0604020202020204" pitchFamily="34" charset="0"/>
              <a:cs typeface="+mn-ea"/>
            </a:endParaRPr>
          </a:p>
          <a:p>
            <a:pPr marL="0" algn="l">
              <a:buClrTx/>
              <a:buSzTx/>
            </a:pPr>
            <a:r>
              <a:rPr lang="zh-CN" altLang="en-US" sz="2000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" panose="020B0604020202020204" pitchFamily="34" charset="0"/>
                <a:cs typeface="+mn-ea"/>
              </a:rPr>
              <a:t>被征收人协商</a:t>
            </a:r>
            <a:endParaRPr lang="zh-CN" altLang="en-US" sz="2000" dirty="0">
              <a:solidFill>
                <a:sysClr val="windowText" lastClr="000000">
                  <a:lumMod val="75000"/>
                  <a:lumOff val="25000"/>
                </a:sysClr>
              </a:solidFill>
              <a:latin typeface="Arial" panose="020B0604020202020204" pitchFamily="34" charset="0"/>
              <a:cs typeface="+mn-ea"/>
            </a:endParaRPr>
          </a:p>
          <a:p>
            <a:pPr marL="0" indent="0" algn="l">
              <a:buClrTx/>
              <a:buSzTx/>
              <a:buNone/>
            </a:pPr>
            <a:r>
              <a:rPr lang="en-US" altLang="zh-CN" sz="2000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" panose="020B0604020202020204" pitchFamily="34" charset="0"/>
                <a:cs typeface="+mn-ea"/>
              </a:rPr>
              <a:t>   </a:t>
            </a:r>
            <a:r>
              <a:rPr lang="zh-CN" altLang="en-US" sz="2000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" panose="020B0604020202020204" pitchFamily="34" charset="0"/>
                <a:cs typeface="+mn-ea"/>
              </a:rPr>
              <a:t>被征收人在</a:t>
            </a:r>
            <a:r>
              <a:rPr lang="en-US" altLang="zh-CN" sz="2000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" panose="020B0604020202020204" pitchFamily="34" charset="0"/>
                <a:cs typeface="+mn-ea"/>
              </a:rPr>
              <a:t>5</a:t>
            </a:r>
            <a:r>
              <a:rPr lang="zh-CN" altLang="en-US" sz="2000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" panose="020B0604020202020204" pitchFamily="34" charset="0"/>
                <a:cs typeface="+mn-ea"/>
              </a:rPr>
              <a:t>日内协商选定。协商不成的，通过多数人投票（超过</a:t>
            </a:r>
            <a:r>
              <a:rPr lang="en-US" altLang="zh-CN" sz="2000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" panose="020B0604020202020204" pitchFamily="34" charset="0"/>
                <a:cs typeface="+mn-ea"/>
              </a:rPr>
              <a:t> 50%</a:t>
            </a:r>
            <a:r>
              <a:rPr lang="zh-CN" altLang="en-US" sz="2000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" panose="020B0604020202020204" pitchFamily="34" charset="0"/>
                <a:cs typeface="+mn-ea"/>
              </a:rPr>
              <a:t>）选定；投票仍无法确定的，在公证处公证下采用抽签、摇号等随机方式选定</a:t>
            </a:r>
            <a:endParaRPr lang="zh-CN" altLang="en-US" sz="2000" dirty="0">
              <a:solidFill>
                <a:sysClr val="windowText" lastClr="000000">
                  <a:lumMod val="75000"/>
                  <a:lumOff val="25000"/>
                </a:sysClr>
              </a:solidFill>
              <a:latin typeface="Arial" panose="020B0604020202020204" pitchFamily="34" charset="0"/>
              <a:cs typeface="+mn-ea"/>
            </a:endParaRPr>
          </a:p>
          <a:p>
            <a:pPr marL="0" lvl="0" indent="-228600" algn="l">
              <a:buClrTx/>
              <a:buSzTx/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" panose="020B0604020202020204" pitchFamily="34" charset="0"/>
                <a:cs typeface="+mn-ea"/>
                <a:sym typeface="+mn-ea"/>
              </a:rPr>
              <a:t>公示结果</a:t>
            </a:r>
            <a:r>
              <a:rPr lang="en-US" altLang="zh-CN" sz="2000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" panose="020B0604020202020204" pitchFamily="34" charset="0"/>
                <a:cs typeface="+mn-ea"/>
              </a:rPr>
              <a:t>   </a:t>
            </a:r>
            <a:endParaRPr lang="en-US" altLang="zh-CN" sz="2000" dirty="0">
              <a:solidFill>
                <a:sysClr val="windowText" lastClr="000000">
                  <a:lumMod val="75000"/>
                  <a:lumOff val="25000"/>
                </a:sysClr>
              </a:solidFill>
              <a:latin typeface="Arial" panose="020B0604020202020204" pitchFamily="34" charset="0"/>
              <a:cs typeface="+mn-ea"/>
            </a:endParaRPr>
          </a:p>
          <a:p>
            <a:pPr marL="0" lvl="0" indent="0" algn="l">
              <a:buClrTx/>
              <a:buSzTx/>
              <a:buFont typeface="Arial" panose="020B0604020202020204" pitchFamily="34" charset="0"/>
              <a:buNone/>
            </a:pPr>
            <a:r>
              <a:rPr lang="en-US" altLang="zh-CN" sz="2000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" panose="020B0604020202020204" pitchFamily="34" charset="0"/>
                <a:cs typeface="+mn-ea"/>
                <a:sym typeface="+mn-ea"/>
              </a:rPr>
              <a:t>   </a:t>
            </a:r>
            <a:r>
              <a:rPr lang="zh-CN" altLang="en-US" sz="2000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" panose="020B0604020202020204" pitchFamily="34" charset="0"/>
                <a:cs typeface="+mn-ea"/>
                <a:sym typeface="+mn-ea"/>
              </a:rPr>
              <a:t>选定后及时向被征收人公示，接受监督</a:t>
            </a:r>
            <a:endParaRPr lang="zh-CN" altLang="en-US" sz="2000" dirty="0">
              <a:solidFill>
                <a:sysClr val="windowText" lastClr="000000">
                  <a:lumMod val="75000"/>
                  <a:lumOff val="25000"/>
                </a:sysClr>
              </a:solidFill>
              <a:latin typeface="Arial" panose="020B0604020202020204" pitchFamily="34" charset="0"/>
              <a:cs typeface="+mn-ea"/>
            </a:endParaRPr>
          </a:p>
        </p:txBody>
      </p:sp>
      <p:sp>
        <p:nvSpPr>
          <p:cNvPr id="21" name="文本框 20"/>
          <p:cNvSpPr txBox="1"/>
          <p:nvPr>
            <p:custDataLst>
              <p:tags r:id="rId3"/>
            </p:custDataLst>
          </p:nvPr>
        </p:nvSpPr>
        <p:spPr>
          <a:xfrm>
            <a:off x="225425" y="241935"/>
            <a:ext cx="8007985" cy="600075"/>
          </a:xfrm>
          <a:prstGeom prst="rect">
            <a:avLst/>
          </a:prstGeom>
          <a:noFill/>
        </p:spPr>
        <p:txBody>
          <a:bodyPr wrap="square" rtlCol="0"/>
          <a:p>
            <a:r>
              <a:rPr lang="en-US" altLang="zh-CN" sz="2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政策解读:</a:t>
            </a:r>
            <a:r>
              <a:rPr lang="zh-CN" altLang="en-US" sz="2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征收过程中评估机构的选取</a:t>
            </a:r>
            <a:endParaRPr lang="en-US" altLang="zh-CN" sz="2400" b="1" dirty="0">
              <a:solidFill>
                <a:schemeClr val="tx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6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703580" y="996315"/>
            <a:ext cx="10412730" cy="748665"/>
          </a:xfrm>
        </p:spPr>
        <p:txBody>
          <a:bodyPr/>
          <a:lstStyle/>
          <a:p>
            <a:pPr algn="l"/>
            <a:r>
              <a:rPr lang="zh-CN" altLang="en-US" sz="2400" dirty="0"/>
              <a:t>四、争议解决与监督机制</a:t>
            </a:r>
            <a:endParaRPr lang="zh-CN" altLang="en-US" sz="2400" dirty="0"/>
          </a:p>
        </p:txBody>
      </p:sp>
      <p:sp>
        <p:nvSpPr>
          <p:cNvPr id="8" name="文本占位符 7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>
          <a:xfrm>
            <a:off x="391160" y="1899285"/>
            <a:ext cx="11410315" cy="4411345"/>
          </a:xfrm>
        </p:spPr>
        <p:txBody>
          <a:bodyPr>
            <a:noAutofit/>
          </a:bodyPr>
          <a:lstStyle/>
          <a:p>
            <a:pPr marL="0" algn="l">
              <a:buClrTx/>
              <a:buSzTx/>
            </a:pPr>
            <a:r>
              <a:rPr lang="zh-CN" altLang="en-US" sz="2000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" panose="020B0604020202020204" pitchFamily="34" charset="0"/>
                <a:cs typeface="+mn-ea"/>
              </a:rPr>
              <a:t>异议处理</a:t>
            </a:r>
            <a:endParaRPr lang="zh-CN" altLang="en-US" sz="2000" dirty="0">
              <a:solidFill>
                <a:sysClr val="windowText" lastClr="000000">
                  <a:lumMod val="75000"/>
                  <a:lumOff val="25000"/>
                </a:sysClr>
              </a:solidFill>
              <a:latin typeface="Arial" panose="020B0604020202020204" pitchFamily="34" charset="0"/>
              <a:cs typeface="+mn-ea"/>
            </a:endParaRPr>
          </a:p>
          <a:p>
            <a:pPr marL="0" indent="0" algn="l">
              <a:buClrTx/>
              <a:buSzTx/>
              <a:buNone/>
            </a:pPr>
            <a:r>
              <a:rPr lang="en-US" altLang="zh-CN" sz="2000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" panose="020B0604020202020204" pitchFamily="34" charset="0"/>
                <a:cs typeface="+mn-ea"/>
              </a:rPr>
              <a:t>   1.</a:t>
            </a:r>
            <a:r>
              <a:rPr lang="zh-CN" altLang="en-US" sz="2000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" panose="020B0604020202020204" pitchFamily="34" charset="0"/>
                <a:cs typeface="+mn-ea"/>
              </a:rPr>
              <a:t>被征收人对评估结果有异议的，可申请复核评估</a:t>
            </a:r>
            <a:endParaRPr lang="zh-CN" altLang="en-US" sz="2000" dirty="0">
              <a:solidFill>
                <a:sysClr val="windowText" lastClr="000000">
                  <a:lumMod val="75000"/>
                  <a:lumOff val="25000"/>
                </a:sysClr>
              </a:solidFill>
              <a:latin typeface="Arial" panose="020B0604020202020204" pitchFamily="34" charset="0"/>
              <a:cs typeface="+mn-ea"/>
            </a:endParaRPr>
          </a:p>
          <a:p>
            <a:pPr marL="0" indent="0" algn="l">
              <a:buClrTx/>
              <a:buSzTx/>
              <a:buNone/>
            </a:pPr>
            <a:r>
              <a:rPr lang="en-US" altLang="zh-CN" sz="2000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" panose="020B0604020202020204" pitchFamily="34" charset="0"/>
                <a:cs typeface="+mn-ea"/>
              </a:rPr>
              <a:t>   2.</a:t>
            </a:r>
            <a:r>
              <a:rPr lang="zh-CN" altLang="en-US" sz="2000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" panose="020B0604020202020204" pitchFamily="34" charset="0"/>
                <a:cs typeface="+mn-ea"/>
              </a:rPr>
              <a:t>对复核结果仍有异议的，可向房地产价格评估专家委员会申请鉴定</a:t>
            </a:r>
            <a:endParaRPr lang="zh-CN" altLang="en-US" sz="2000" dirty="0">
              <a:solidFill>
                <a:sysClr val="windowText" lastClr="000000">
                  <a:lumMod val="75000"/>
                  <a:lumOff val="25000"/>
                </a:sysClr>
              </a:solidFill>
              <a:latin typeface="Arial" panose="020B0604020202020204" pitchFamily="34" charset="0"/>
              <a:cs typeface="+mn-ea"/>
            </a:endParaRPr>
          </a:p>
          <a:p>
            <a:pPr marL="0" algn="l">
              <a:buClrTx/>
              <a:buSzTx/>
            </a:pPr>
            <a:r>
              <a:rPr lang="zh-CN" altLang="en-US" sz="2000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" panose="020B0604020202020204" pitchFamily="34" charset="0"/>
                <a:cs typeface="+mn-ea"/>
              </a:rPr>
              <a:t>监督主体</a:t>
            </a:r>
            <a:endParaRPr lang="zh-CN" altLang="en-US" sz="2000" dirty="0">
              <a:solidFill>
                <a:sysClr val="windowText" lastClr="000000">
                  <a:lumMod val="75000"/>
                  <a:lumOff val="25000"/>
                </a:sysClr>
              </a:solidFill>
              <a:latin typeface="Arial" panose="020B0604020202020204" pitchFamily="34" charset="0"/>
              <a:cs typeface="+mn-ea"/>
            </a:endParaRPr>
          </a:p>
          <a:p>
            <a:pPr marL="0" indent="0" algn="l">
              <a:buClrTx/>
              <a:buSzTx/>
              <a:buNone/>
            </a:pPr>
            <a:r>
              <a:rPr lang="en-US" altLang="zh-CN" sz="2000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" panose="020B0604020202020204" pitchFamily="34" charset="0"/>
                <a:cs typeface="+mn-ea"/>
              </a:rPr>
              <a:t>   1.</a:t>
            </a:r>
            <a:r>
              <a:rPr lang="zh-CN" altLang="en-US" sz="2000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" panose="020B0604020202020204" pitchFamily="34" charset="0"/>
                <a:cs typeface="+mn-ea"/>
              </a:rPr>
              <a:t>行政监督</a:t>
            </a:r>
            <a:endParaRPr lang="zh-CN" altLang="en-US" sz="2000" dirty="0">
              <a:solidFill>
                <a:sysClr val="windowText" lastClr="000000">
                  <a:lumMod val="75000"/>
                  <a:lumOff val="25000"/>
                </a:sysClr>
              </a:solidFill>
              <a:latin typeface="Arial" panose="020B0604020202020204" pitchFamily="34" charset="0"/>
              <a:cs typeface="+mn-ea"/>
            </a:endParaRPr>
          </a:p>
          <a:p>
            <a:pPr marL="0" indent="0" algn="l">
              <a:buClrTx/>
              <a:buSzTx/>
              <a:buNone/>
            </a:pPr>
            <a:r>
              <a:rPr lang="en-US" altLang="zh-CN" sz="2000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" panose="020B0604020202020204" pitchFamily="34" charset="0"/>
                <a:cs typeface="+mn-ea"/>
              </a:rPr>
              <a:t>   2.</a:t>
            </a:r>
            <a:r>
              <a:rPr lang="zh-CN" altLang="en-US" sz="2000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" panose="020B0604020202020204" pitchFamily="34" charset="0"/>
                <a:cs typeface="+mn-ea"/>
              </a:rPr>
              <a:t>社会监督（公开选取过程、接受群众举报）</a:t>
            </a:r>
            <a:endParaRPr lang="zh-CN" altLang="en-US" sz="2000" dirty="0">
              <a:solidFill>
                <a:sysClr val="windowText" lastClr="000000">
                  <a:lumMod val="75000"/>
                  <a:lumOff val="25000"/>
                </a:sysClr>
              </a:solidFill>
              <a:latin typeface="Arial" panose="020B0604020202020204" pitchFamily="34" charset="0"/>
              <a:cs typeface="+mn-ea"/>
            </a:endParaRPr>
          </a:p>
        </p:txBody>
      </p:sp>
      <p:sp>
        <p:nvSpPr>
          <p:cNvPr id="21" name="文本框 20"/>
          <p:cNvSpPr txBox="1"/>
          <p:nvPr>
            <p:custDataLst>
              <p:tags r:id="rId3"/>
            </p:custDataLst>
          </p:nvPr>
        </p:nvSpPr>
        <p:spPr>
          <a:xfrm>
            <a:off x="225425" y="241935"/>
            <a:ext cx="8007985" cy="600075"/>
          </a:xfrm>
          <a:prstGeom prst="rect">
            <a:avLst/>
          </a:prstGeom>
          <a:noFill/>
        </p:spPr>
        <p:txBody>
          <a:bodyPr wrap="square" rtlCol="0"/>
          <a:p>
            <a:r>
              <a:rPr lang="en-US" altLang="zh-CN" sz="2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政策解读:</a:t>
            </a:r>
            <a:r>
              <a:rPr lang="zh-CN" altLang="en-US" sz="2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征收过程中评估机构的选取</a:t>
            </a:r>
            <a:endParaRPr lang="en-US" altLang="zh-CN" sz="2400" b="1" dirty="0">
              <a:solidFill>
                <a:schemeClr val="tx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1464310" y="1149985"/>
            <a:ext cx="11638280" cy="4152265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p>
            <a:pPr algn="l">
              <a:lnSpc>
                <a:spcPct val="130000"/>
              </a:lnSpc>
            </a:pPr>
            <a:r>
              <a:rPr lang="zh-CN" altLang="en-US" sz="2000" b="1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信息</a:t>
            </a:r>
            <a:r>
              <a:rPr lang="en-US" altLang="zh-CN" sz="2000" b="1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来源：中国人大网-国家法律法规数据库</a:t>
            </a:r>
            <a:r>
              <a:rPr lang="zh-CN" altLang="en-US" sz="2000" b="1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、自然资源部法规司</a:t>
            </a:r>
            <a:endParaRPr lang="en-US" altLang="zh-CN" sz="2000" b="1" dirty="0">
              <a:solidFill>
                <a:sysClr val="windowText" lastClr="000000">
                  <a:lumMod val="75000"/>
                  <a:lumOff val="25000"/>
                </a:sys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30000"/>
              </a:lnSpc>
            </a:pPr>
            <a:r>
              <a:rPr lang="en-US" altLang="zh-CN" sz="2000" b="1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网址：https://flk.npc.gov.cn/</a:t>
            </a:r>
            <a:endParaRPr lang="en-US" altLang="zh-CN" sz="2000" b="1" dirty="0">
              <a:solidFill>
                <a:sysClr val="windowText" lastClr="000000">
                  <a:lumMod val="75000"/>
                  <a:lumOff val="25000"/>
                </a:sys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30000"/>
              </a:lnSpc>
            </a:pPr>
            <a:endParaRPr lang="en-US" altLang="zh-CN" sz="2000" b="1" dirty="0">
              <a:solidFill>
                <a:sysClr val="windowText" lastClr="000000">
                  <a:lumMod val="75000"/>
                  <a:lumOff val="25000"/>
                </a:sys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topBottom"/>
  <p:tag name="KSO_WM_SLIDE_BK_DARK_LIGHT" val="2"/>
  <p:tag name="KSO_WM_UNIT_BK_DARK_LIGHT" val="2"/>
</p:tagLst>
</file>

<file path=ppt/tags/tag1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2"/>
  <p:tag name="KSO_WM_SLIDE_BACKGROUND_TYPE" val="bottomTop"/>
  <p:tag name="KSO_WM_SLIDE_BK_DARK_LIGHT" val="2"/>
</p:tagLst>
</file>

<file path=ppt/tags/tag1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2"/>
  <p:tag name="KSO_WM_SLIDE_BACKGROUND_TYPE" val="navigation"/>
  <p:tag name="KSO_WM_SLIDE_BK_DARK_LIGHT" val="2"/>
</p:tagLst>
</file>

<file path=ppt/tags/tag1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2"/>
  <p:tag name="KSO_WM_SLIDE_BACKGROUND_TYPE" val="belt"/>
  <p:tag name="KSO_WM_SLIDE_BK_DARK_LIGHT" val="2"/>
</p:tagLst>
</file>

<file path=ppt/tags/tag1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0994"/>
</p:tagLst>
</file>

<file path=ppt/tags/tag1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0994"/>
</p:tagLst>
</file>

<file path=ppt/tags/tag1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36.xml><?xml version="1.0" encoding="utf-8"?>
<p:tagLst xmlns:p="http://schemas.openxmlformats.org/presentationml/2006/main">
  <p:tag name="KSO_WM_TEMPLATE_SUBCATEGORY" val="0"/>
  <p:tag name="KSO_WM_TAG_VERSION" val="1.0"/>
  <p:tag name="KSO_WM_BEAUTIFY_FLAG" val="#wm#"/>
  <p:tag name="KSO_WM_TEMPLATE_CATEGORY" val="custom"/>
  <p:tag name="KSO_WM_TEMPLATE_INDEX" val="20200994"/>
  <p:tag name="KSO_WM_TEMPLATE_THUMBS_INDEX" val="1、5、6、7、8、9、10、11、12、13、15"/>
  <p:tag name="KSO_WM_TEMPLATE_MASTER_TYPE" val="1"/>
  <p:tag name="KSO_WM_TEMPLATE_COLOR_TYPE" val="1"/>
  <p:tag name="KSO_WM_TEMPLATE_MASTER_THUMB_INDEX" val="12"/>
</p:tagLst>
</file>

<file path=ppt/tags/tag137.xml><?xml version="1.0" encoding="utf-8"?>
<p:tagLst xmlns:p="http://schemas.openxmlformats.org/presentationml/2006/main">
  <p:tag name="KSO_WM_UNIT_ISCONTENTSTITLE" val="0"/>
  <p:tag name="KSO_WM_UNIT_PRESET_TEXT" val="曲院风荷"/>
  <p:tag name="KSO_WM_UNIT_NOCLEAR" val="0"/>
  <p:tag name="KSO_WM_UNIT_VALUE" val="4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177092_1*a*1"/>
  <p:tag name="KSO_WM_TEMPLATE_CATEGORY" val="custom"/>
  <p:tag name="KSO_WM_TEMPLATE_INDEX" val="20177092"/>
  <p:tag name="KSO_WM_UNIT_LAYERLEVEL" val="1"/>
  <p:tag name="KSO_WM_TAG_VERSION" val="1.0"/>
  <p:tag name="KSO_WM_BEAUTIFY_FLAG" val=""/>
  <p:tag name="KSO_WM_UNIT_TEXT_FILL_FORE_SCHEMECOLOR_INDEX_BRIGHTNESS" val="0"/>
  <p:tag name="KSO_WM_UNIT_TEXT_FILL_FORE_SCHEMECOLOR_INDEX" val="5"/>
  <p:tag name="KSO_WM_UNIT_TEXT_FILL_TYPE" val="1"/>
</p:tagLst>
</file>

<file path=ppt/tags/tag138.xml><?xml version="1.0" encoding="utf-8"?>
<p:tagLst xmlns:p="http://schemas.openxmlformats.org/presentationml/2006/main">
  <p:tag name="KSO_WM_UNIT_SUBTYPE" val="a"/>
  <p:tag name="KSO_WM_UNIT_PRESET_TEXT" val="汇报人姓名"/>
  <p:tag name="KSO_WM_UNIT_NOCLEAR" val="0"/>
  <p:tag name="KSO_WM_UNIT_VALUE" val="8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18942_1*f*1"/>
  <p:tag name="KSO_WM_TEMPLATE_CATEGORY" val="custom"/>
  <p:tag name="KSO_WM_TEMPLATE_INDEX" val="20218942"/>
  <p:tag name="KSO_WM_UNIT_LAYERLEVEL" val="1"/>
  <p:tag name="KSO_WM_TAG_VERSION" val="1.0"/>
  <p:tag name="KSO_WM_BEAUTIFY_FLAG" val=""/>
  <p:tag name="KSO_WM_UNIT_TEXT_FILL_FORE_SCHEMECOLOR_INDEX_BRIGHTNESS" val="0"/>
  <p:tag name="KSO_WM_UNIT_TEXT_FILL_FORE_SCHEMECOLOR_INDEX" val="5"/>
  <p:tag name="KSO_WM_UNIT_TEXT_FILL_TYPE" val="1"/>
</p:tagLst>
</file>

<file path=ppt/tags/tag139.xml><?xml version="1.0" encoding="utf-8"?>
<p:tagLst xmlns:p="http://schemas.openxmlformats.org/presentationml/2006/main">
  <p:tag name="KSO_WM_SLIDE_ID" val="custom20200994_1"/>
  <p:tag name="KSO_WM_TEMPLATE_SUBCATEGORY" val="0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0994"/>
  <p:tag name="KSO_WM_SLIDE_TYPE" val="title"/>
  <p:tag name="KSO_WM_SLIDE_SUBTYPE" val="pureTxt"/>
  <p:tag name="KSO_WM_SLIDE_LAYOUT" val="a_b"/>
  <p:tag name="KSO_WM_SLIDE_LAYOUT_CNT" val="1_1"/>
  <p:tag name="KSO_WM_TEMPLATE_THUMBS_INDEX" val="1、5、6、7、8、9、10、11、12、13、15"/>
  <p:tag name="KSO_WM_TEMPLATE_MASTER_TYPE" val="1"/>
  <p:tag name="KSO_WM_TEMPLATE_COLOR_TYPE" val="1"/>
  <p:tag name="KSO_WM_TEMPLATE_MASTER_THUMB_INDEX" val="12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94_14*a*1"/>
  <p:tag name="KSO_WM_TEMPLATE_CATEGORY" val="custom"/>
  <p:tag name="KSO_WM_TEMPLATE_INDEX" val="20200994"/>
  <p:tag name="KSO_WM_UNIT_LAYERLEVEL" val="1"/>
  <p:tag name="KSO_WM_TAG_VERSION" val="1.0"/>
  <p:tag name="KSO_WM_BEAUTIFY_FLAG" val="#wm#"/>
  <p:tag name="KSO_WM_UNIT_ISCONTENTSTITLE" val="0"/>
  <p:tag name="KSO_WM_UNIT_PRESET_TEXT" val="单击此处添加标题"/>
  <p:tag name="KSO_WM_UNIT_NOCLEAR" val="0"/>
  <p:tag name="KSO_WM_UNIT_VALUE" val="26"/>
  <p:tag name="KSO_WM_UNIT_TYPE" val="a"/>
  <p:tag name="KSO_WM_UNIT_INDEX" val="1"/>
  <p:tag name="KSO_WM_UNIT_ISNUMDGMTITLE" val="0"/>
</p:tagLst>
</file>

<file path=ppt/tags/tag1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94_14*f*1"/>
  <p:tag name="KSO_WM_TEMPLATE_CATEGORY" val="custom"/>
  <p:tag name="KSO_WM_TEMPLATE_INDEX" val="20200994"/>
  <p:tag name="KSO_WM_UNIT_LAYERLEVEL" val="1"/>
  <p:tag name="KSO_WM_TAG_VERSION" val="1.0"/>
  <p:tag name="KSO_WM_BEAUTIFY_FLAG" val="#wm#"/>
  <p:tag name="KSO_WM_UNIT_PRESET_TEXT" val="您的正文已经经简明扼要，字字珠玑，但信息却千丝万缕、错综复杂，需要用更多的文字来表述；但请您尽可能提炼思想的精髓，否则容易造成观者的阅读压力，适得其反。"/>
  <p:tag name="KSO_WM_UNIT_NOCLEAR" val="0"/>
  <p:tag name="KSO_WM_UNIT_VALUE" val="220"/>
  <p:tag name="KSO_WM_UNIT_TYPE" val="f"/>
  <p:tag name="KSO_WM_UNIT_INDEX" val="1"/>
  <p:tag name="KSO_WM_UNIT_SUBTYPE" val="a"/>
</p:tagLst>
</file>

<file path=ppt/tags/tag142.xml><?xml version="1.0" encoding="utf-8"?>
<p:tagLst xmlns:p="http://schemas.openxmlformats.org/presentationml/2006/main">
  <p:tag name="KSO_WM_UNIT_ISCONTENTSTITLE" val="0"/>
  <p:tag name="KSO_WM_UNIT_PRESET_TEXT" val="单击此处添加标题"/>
  <p:tag name="KSO_WM_UNIT_NOCLEAR" val="0"/>
  <p:tag name="KSO_WM_UNIT_VALUE" val="15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177092_23*a*1"/>
  <p:tag name="KSO_WM_TEMPLATE_CATEGORY" val="custom"/>
  <p:tag name="KSO_WM_TEMPLATE_INDEX" val="20177092"/>
  <p:tag name="KSO_WM_UNIT_LAYERLEVEL" val="1"/>
  <p:tag name="KSO_WM_TAG_VERSION" val="1.0"/>
  <p:tag name="KSO_WM_BEAUTIFY_FLAG" val=""/>
</p:tagLst>
</file>

<file path=ppt/tags/tag143.xml><?xml version="1.0" encoding="utf-8"?>
<p:tagLst xmlns:p="http://schemas.openxmlformats.org/presentationml/2006/main">
  <p:tag name="KSO_WM_SLIDE_ID" val="custom20200994_14"/>
  <p:tag name="KSO_WM_TEMPLATE_SUBCATEGORY" val="0"/>
  <p:tag name="KSO_WM_SLIDE_ITEM_CNT" val="0"/>
  <p:tag name="KSO_WM_SLIDE_INDEX" val="14"/>
  <p:tag name="KSO_WM_TAG_VERSION" val="1.0"/>
  <p:tag name="KSO_WM_BEAUTIFY_FLAG" val="#wm#"/>
  <p:tag name="KSO_WM_TEMPLATE_CATEGORY" val="custom"/>
  <p:tag name="KSO_WM_TEMPLATE_INDEX" val="20200994"/>
  <p:tag name="KSO_WM_SLIDE_TYPE" val="text"/>
  <p:tag name="KSO_WM_SLIDE_SUBTYPE" val="pureTxt"/>
  <p:tag name="KSO_WM_SLIDE_SIZE" val="720*329"/>
  <p:tag name="KSO_WM_SLIDE_POSITION" val="119*105"/>
  <p:tag name="KSO_WM_SLIDE_LAYOUT" val="a_f"/>
  <p:tag name="KSO_WM_SLIDE_LAYOUT_CNT" val="1_1"/>
  <p:tag name="KSO_WM_TEMPLATE_MASTER_TYPE" val="1"/>
  <p:tag name="KSO_WM_TEMPLATE_COLOR_TYPE" val="1"/>
</p:tagLst>
</file>

<file path=ppt/tags/tag1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94_14*a*1"/>
  <p:tag name="KSO_WM_TEMPLATE_CATEGORY" val="custom"/>
  <p:tag name="KSO_WM_TEMPLATE_INDEX" val="20200994"/>
  <p:tag name="KSO_WM_UNIT_LAYERLEVEL" val="1"/>
  <p:tag name="KSO_WM_TAG_VERSION" val="1.0"/>
  <p:tag name="KSO_WM_BEAUTIFY_FLAG" val="#wm#"/>
  <p:tag name="KSO_WM_UNIT_ISCONTENTSTITLE" val="0"/>
  <p:tag name="KSO_WM_UNIT_PRESET_TEXT" val="单击此处添加标题"/>
  <p:tag name="KSO_WM_UNIT_NOCLEAR" val="0"/>
  <p:tag name="KSO_WM_UNIT_VALUE" val="26"/>
  <p:tag name="KSO_WM_UNIT_TYPE" val="a"/>
  <p:tag name="KSO_WM_UNIT_INDEX" val="1"/>
  <p:tag name="KSO_WM_UNIT_ISNUMDGMTITLE" val="0"/>
</p:tagLst>
</file>

<file path=ppt/tags/tag1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94_14*f*1"/>
  <p:tag name="KSO_WM_TEMPLATE_CATEGORY" val="custom"/>
  <p:tag name="KSO_WM_TEMPLATE_INDEX" val="20200994"/>
  <p:tag name="KSO_WM_UNIT_LAYERLEVEL" val="1"/>
  <p:tag name="KSO_WM_TAG_VERSION" val="1.0"/>
  <p:tag name="KSO_WM_BEAUTIFY_FLAG" val="#wm#"/>
  <p:tag name="KSO_WM_UNIT_PRESET_TEXT" val="您的正文已经经简明扼要，字字珠玑，但信息却千丝万缕、错综复杂，需要用更多的文字来表述；但请您尽可能提炼思想的精髓，否则容易造成观者的阅读压力，适得其反。"/>
  <p:tag name="KSO_WM_UNIT_NOCLEAR" val="0"/>
  <p:tag name="KSO_WM_UNIT_VALUE" val="220"/>
  <p:tag name="KSO_WM_UNIT_TYPE" val="f"/>
  <p:tag name="KSO_WM_UNIT_INDEX" val="1"/>
  <p:tag name="KSO_WM_UNIT_SUBTYPE" val="a"/>
</p:tagLst>
</file>

<file path=ppt/tags/tag146.xml><?xml version="1.0" encoding="utf-8"?>
<p:tagLst xmlns:p="http://schemas.openxmlformats.org/presentationml/2006/main">
  <p:tag name="KSO_WM_UNIT_ISCONTENTSTITLE" val="0"/>
  <p:tag name="KSO_WM_UNIT_PRESET_TEXT" val="单击此处添加标题"/>
  <p:tag name="KSO_WM_UNIT_NOCLEAR" val="0"/>
  <p:tag name="KSO_WM_UNIT_VALUE" val="15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177092_23*a*1"/>
  <p:tag name="KSO_WM_TEMPLATE_CATEGORY" val="custom"/>
  <p:tag name="KSO_WM_TEMPLATE_INDEX" val="20177092"/>
  <p:tag name="KSO_WM_UNIT_LAYERLEVEL" val="1"/>
  <p:tag name="KSO_WM_TAG_VERSION" val="1.0"/>
  <p:tag name="KSO_WM_BEAUTIFY_FLAG" val=""/>
</p:tagLst>
</file>

<file path=ppt/tags/tag147.xml><?xml version="1.0" encoding="utf-8"?>
<p:tagLst xmlns:p="http://schemas.openxmlformats.org/presentationml/2006/main">
  <p:tag name="KSO_WM_SLIDE_ID" val="custom20200994_14"/>
  <p:tag name="KSO_WM_TEMPLATE_SUBCATEGORY" val="0"/>
  <p:tag name="KSO_WM_SLIDE_ITEM_CNT" val="0"/>
  <p:tag name="KSO_WM_SLIDE_INDEX" val="14"/>
  <p:tag name="KSO_WM_TAG_VERSION" val="1.0"/>
  <p:tag name="KSO_WM_BEAUTIFY_FLAG" val="#wm#"/>
  <p:tag name="KSO_WM_TEMPLATE_CATEGORY" val="custom"/>
  <p:tag name="KSO_WM_TEMPLATE_INDEX" val="20200994"/>
  <p:tag name="KSO_WM_SLIDE_TYPE" val="text"/>
  <p:tag name="KSO_WM_SLIDE_SUBTYPE" val="pureTxt"/>
  <p:tag name="KSO_WM_SLIDE_SIZE" val="720*329"/>
  <p:tag name="KSO_WM_SLIDE_POSITION" val="119*105"/>
  <p:tag name="KSO_WM_SLIDE_LAYOUT" val="a_f"/>
  <p:tag name="KSO_WM_SLIDE_LAYOUT_CNT" val="1_1"/>
  <p:tag name="KSO_WM_TEMPLATE_MASTER_TYPE" val="1"/>
  <p:tag name="KSO_WM_TEMPLATE_COLOR_TYPE" val="1"/>
</p:tagLst>
</file>

<file path=ppt/tags/tag1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94_14*a*1"/>
  <p:tag name="KSO_WM_TEMPLATE_CATEGORY" val="custom"/>
  <p:tag name="KSO_WM_TEMPLATE_INDEX" val="20200994"/>
  <p:tag name="KSO_WM_UNIT_LAYERLEVEL" val="1"/>
  <p:tag name="KSO_WM_TAG_VERSION" val="1.0"/>
  <p:tag name="KSO_WM_BEAUTIFY_FLAG" val="#wm#"/>
  <p:tag name="KSO_WM_UNIT_ISCONTENTSTITLE" val="0"/>
  <p:tag name="KSO_WM_UNIT_PRESET_TEXT" val="单击此处添加标题"/>
  <p:tag name="KSO_WM_UNIT_NOCLEAR" val="0"/>
  <p:tag name="KSO_WM_UNIT_VALUE" val="26"/>
  <p:tag name="KSO_WM_UNIT_TYPE" val="a"/>
  <p:tag name="KSO_WM_UNIT_INDEX" val="1"/>
  <p:tag name="KSO_WM_UNIT_ISNUMDGMTITLE" val="0"/>
</p:tagLst>
</file>

<file path=ppt/tags/tag1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94_14*f*1"/>
  <p:tag name="KSO_WM_TEMPLATE_CATEGORY" val="custom"/>
  <p:tag name="KSO_WM_TEMPLATE_INDEX" val="20200994"/>
  <p:tag name="KSO_WM_UNIT_LAYERLEVEL" val="1"/>
  <p:tag name="KSO_WM_TAG_VERSION" val="1.0"/>
  <p:tag name="KSO_WM_BEAUTIFY_FLAG" val="#wm#"/>
  <p:tag name="KSO_WM_UNIT_PRESET_TEXT" val="您的正文已经经简明扼要，字字珠玑，但信息却千丝万缕、错综复杂，需要用更多的文字来表述；但请您尽可能提炼思想的精髓，否则容易造成观者的阅读压力，适得其反。"/>
  <p:tag name="KSO_WM_UNIT_NOCLEAR" val="0"/>
  <p:tag name="KSO_WM_UNIT_VALUE" val="220"/>
  <p:tag name="KSO_WM_UNIT_TYPE" val="f"/>
  <p:tag name="KSO_WM_UNIT_INDEX" val="1"/>
  <p:tag name="KSO_WM_UNIT_SUBTYPE" val="a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KSO_WM_UNIT_ISCONTENTSTITLE" val="0"/>
  <p:tag name="KSO_WM_UNIT_PRESET_TEXT" val="单击此处添加标题"/>
  <p:tag name="KSO_WM_UNIT_NOCLEAR" val="0"/>
  <p:tag name="KSO_WM_UNIT_VALUE" val="15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177092_23*a*1"/>
  <p:tag name="KSO_WM_TEMPLATE_CATEGORY" val="custom"/>
  <p:tag name="KSO_WM_TEMPLATE_INDEX" val="20177092"/>
  <p:tag name="KSO_WM_UNIT_LAYERLEVEL" val="1"/>
  <p:tag name="KSO_WM_TAG_VERSION" val="1.0"/>
  <p:tag name="KSO_WM_BEAUTIFY_FLAG" val=""/>
</p:tagLst>
</file>

<file path=ppt/tags/tag151.xml><?xml version="1.0" encoding="utf-8"?>
<p:tagLst xmlns:p="http://schemas.openxmlformats.org/presentationml/2006/main">
  <p:tag name="KSO_WM_SLIDE_ID" val="custom20200994_14"/>
  <p:tag name="KSO_WM_TEMPLATE_SUBCATEGORY" val="0"/>
  <p:tag name="KSO_WM_SLIDE_ITEM_CNT" val="0"/>
  <p:tag name="KSO_WM_SLIDE_INDEX" val="14"/>
  <p:tag name="KSO_WM_TAG_VERSION" val="1.0"/>
  <p:tag name="KSO_WM_BEAUTIFY_FLAG" val="#wm#"/>
  <p:tag name="KSO_WM_TEMPLATE_CATEGORY" val="custom"/>
  <p:tag name="KSO_WM_TEMPLATE_INDEX" val="20200994"/>
  <p:tag name="KSO_WM_SLIDE_TYPE" val="text"/>
  <p:tag name="KSO_WM_SLIDE_SUBTYPE" val="pureTxt"/>
  <p:tag name="KSO_WM_SLIDE_SIZE" val="720*329"/>
  <p:tag name="KSO_WM_SLIDE_POSITION" val="119*105"/>
  <p:tag name="KSO_WM_SLIDE_LAYOUT" val="a_f"/>
  <p:tag name="KSO_WM_SLIDE_LAYOUT_CNT" val="1_1"/>
  <p:tag name="KSO_WM_TEMPLATE_MASTER_TYPE" val="1"/>
  <p:tag name="KSO_WM_TEMPLATE_COLOR_TYPE" val="1"/>
</p:tagLst>
</file>

<file path=ppt/tags/tag1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94_14*a*1"/>
  <p:tag name="KSO_WM_TEMPLATE_CATEGORY" val="custom"/>
  <p:tag name="KSO_WM_TEMPLATE_INDEX" val="20200994"/>
  <p:tag name="KSO_WM_UNIT_LAYERLEVEL" val="1"/>
  <p:tag name="KSO_WM_TAG_VERSION" val="1.0"/>
  <p:tag name="KSO_WM_BEAUTIFY_FLAG" val="#wm#"/>
  <p:tag name="KSO_WM_UNIT_ISCONTENTSTITLE" val="0"/>
  <p:tag name="KSO_WM_UNIT_PRESET_TEXT" val="单击此处添加标题"/>
  <p:tag name="KSO_WM_UNIT_NOCLEAR" val="0"/>
  <p:tag name="KSO_WM_UNIT_VALUE" val="26"/>
  <p:tag name="KSO_WM_UNIT_TYPE" val="a"/>
  <p:tag name="KSO_WM_UNIT_INDEX" val="1"/>
  <p:tag name="KSO_WM_UNIT_ISNUMDGMTITLE" val="0"/>
</p:tagLst>
</file>

<file path=ppt/tags/tag1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94_14*f*1"/>
  <p:tag name="KSO_WM_TEMPLATE_CATEGORY" val="custom"/>
  <p:tag name="KSO_WM_TEMPLATE_INDEX" val="20200994"/>
  <p:tag name="KSO_WM_UNIT_LAYERLEVEL" val="1"/>
  <p:tag name="KSO_WM_TAG_VERSION" val="1.0"/>
  <p:tag name="KSO_WM_BEAUTIFY_FLAG" val="#wm#"/>
  <p:tag name="KSO_WM_UNIT_PRESET_TEXT" val="您的正文已经经简明扼要，字字珠玑，但信息却千丝万缕、错综复杂，需要用更多的文字来表述；但请您尽可能提炼思想的精髓，否则容易造成观者的阅读压力，适得其反。"/>
  <p:tag name="KSO_WM_UNIT_NOCLEAR" val="0"/>
  <p:tag name="KSO_WM_UNIT_VALUE" val="220"/>
  <p:tag name="KSO_WM_UNIT_TYPE" val="f"/>
  <p:tag name="KSO_WM_UNIT_INDEX" val="1"/>
  <p:tag name="KSO_WM_UNIT_SUBTYPE" val="a"/>
</p:tagLst>
</file>

<file path=ppt/tags/tag154.xml><?xml version="1.0" encoding="utf-8"?>
<p:tagLst xmlns:p="http://schemas.openxmlformats.org/presentationml/2006/main">
  <p:tag name="KSO_WM_UNIT_ISCONTENTSTITLE" val="0"/>
  <p:tag name="KSO_WM_UNIT_PRESET_TEXT" val="单击此处添加标题"/>
  <p:tag name="KSO_WM_UNIT_NOCLEAR" val="0"/>
  <p:tag name="KSO_WM_UNIT_VALUE" val="15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177092_23*a*1"/>
  <p:tag name="KSO_WM_TEMPLATE_CATEGORY" val="custom"/>
  <p:tag name="KSO_WM_TEMPLATE_INDEX" val="20177092"/>
  <p:tag name="KSO_WM_UNIT_LAYERLEVEL" val="1"/>
  <p:tag name="KSO_WM_TAG_VERSION" val="1.0"/>
  <p:tag name="KSO_WM_BEAUTIFY_FLAG" val=""/>
</p:tagLst>
</file>

<file path=ppt/tags/tag155.xml><?xml version="1.0" encoding="utf-8"?>
<p:tagLst xmlns:p="http://schemas.openxmlformats.org/presentationml/2006/main">
  <p:tag name="KSO_WM_SLIDE_ID" val="custom20200994_14"/>
  <p:tag name="KSO_WM_TEMPLATE_SUBCATEGORY" val="0"/>
  <p:tag name="KSO_WM_SLIDE_ITEM_CNT" val="0"/>
  <p:tag name="KSO_WM_SLIDE_INDEX" val="14"/>
  <p:tag name="KSO_WM_TAG_VERSION" val="1.0"/>
  <p:tag name="KSO_WM_BEAUTIFY_FLAG" val="#wm#"/>
  <p:tag name="KSO_WM_TEMPLATE_CATEGORY" val="custom"/>
  <p:tag name="KSO_WM_TEMPLATE_INDEX" val="20200994"/>
  <p:tag name="KSO_WM_SLIDE_TYPE" val="text"/>
  <p:tag name="KSO_WM_SLIDE_SUBTYPE" val="pureTxt"/>
  <p:tag name="KSO_WM_SLIDE_SIZE" val="720*329"/>
  <p:tag name="KSO_WM_SLIDE_POSITION" val="119*105"/>
  <p:tag name="KSO_WM_SLIDE_LAYOUT" val="a_f"/>
  <p:tag name="KSO_WM_SLIDE_LAYOUT_CNT" val="1_1"/>
  <p:tag name="KSO_WM_TEMPLATE_MASTER_TYPE" val="1"/>
  <p:tag name="KSO_WM_TEMPLATE_COLOR_TYPE" val="1"/>
</p:tagLst>
</file>

<file path=ppt/tags/tag156.xml><?xml version="1.0" encoding="utf-8"?>
<p:tagLst xmlns:p="http://schemas.openxmlformats.org/presentationml/2006/main">
  <p:tag name="KSO_WM_UNIT_SUBTYPE" val="a"/>
  <p:tag name="KSO_WM_UNIT_PRESET_TEXT" val="您的正文已经经简明扼要，字字珠玑，但信息却千丝万缕、错综复杂，需要用更多的文字来表述；但请您尽可能提炼思想的精髓，否则容易造成观者的阅读压力，适得其反。"/>
  <p:tag name="KSO_WM_UNIT_NOCLEAR" val="0"/>
  <p:tag name="KSO_WM_UNIT_VALUE" val="145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18942_21*f*1"/>
  <p:tag name="KSO_WM_TEMPLATE_CATEGORY" val="custom"/>
  <p:tag name="KSO_WM_TEMPLATE_INDEX" val="20218942"/>
  <p:tag name="KSO_WM_UNIT_LAYERLEVEL" val="1"/>
  <p:tag name="KSO_WM_TAG_VERSION" val="1.0"/>
  <p:tag name="KSO_WM_BEAUTIFY_FLAG" val=""/>
</p:tagLst>
</file>

<file path=ppt/tags/tag157.xml><?xml version="1.0" encoding="utf-8"?>
<p:tagLst xmlns:p="http://schemas.openxmlformats.org/presentationml/2006/main">
  <p:tag name="KSO_WM_SLIDE_ID" val="custom20200994_15"/>
  <p:tag name="KSO_WM_TEMPLATE_SUBCATEGORY" val="0"/>
  <p:tag name="KSO_WM_SLIDE_TYPE" val="endPage"/>
  <p:tag name="KSO_WM_SLIDE_SUBTYPE" val="pureTxt"/>
  <p:tag name="KSO_WM_SLIDE_ITEM_CNT" val="0"/>
  <p:tag name="KSO_WM_SLIDE_INDEX" val="15"/>
  <p:tag name="KSO_WM_TAG_VERSION" val="1.0"/>
  <p:tag name="KSO_WM_BEAUTIFY_FLAG" val="#wm#"/>
  <p:tag name="KSO_WM_TEMPLATE_CATEGORY" val="custom"/>
  <p:tag name="KSO_WM_TEMPLATE_INDEX" val="20200994"/>
  <p:tag name="KSO_WM_SLIDE_LAYOUT" val="a_b"/>
  <p:tag name="KSO_WM_SLIDE_LAYOUT_CNT" val="1_1"/>
  <p:tag name="KSO_WM_TEMPLATE_MASTER_TYPE" val="1"/>
  <p:tag name="KSO_WM_TEMPLATE_COLOR_TYPE" val="1"/>
</p:tagLst>
</file>

<file path=ppt/tags/tag158.xml><?xml version="1.0" encoding="utf-8"?>
<p:tagLst xmlns:p="http://schemas.openxmlformats.org/presentationml/2006/main">
  <p:tag name="commondata" val="eyJoZGlkIjoiZjUxY2I4Nzk5OWNkY2Q4NTczYWYyZjZjYTRlYmM1MzUifQ==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  <p:tag name="KSO_WM_UNIT_LARGE_SHAPE" val="1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UNIT_LARGE_SHAPE" val="1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  <p:tag name="KSO_WM_UNIT_LARGE_SHAPE" val="1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3*i*1"/>
  <p:tag name="KSO_WM_UNIT_LAYERLEVEL" val="1"/>
  <p:tag name="KSO_WM_TAG_VERSION" val="1.0"/>
  <p:tag name="KSO_WM_BEAUTIFY_FLAG" val="#wm#"/>
  <p:tag name="KSO_WM_UNIT_SUBTYPE" val="h"/>
  <p:tag name="KSO_WM_UNIT_BK_DARK_LIGHT" val="2"/>
  <p:tag name="KSO_WM_SLIDE_BACKGROUND_TYPE" val="frame"/>
  <p:tag name="KSO_WM_SLIDE_BK_DARK_LIGHT" val="2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  <p:tag name="KSO_WM_UNIT_LARGE_SHAPE" val="1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2"/>
  <p:tag name="KSO_WM_SLIDE_BACKGROUND_TYPE" val="leftRight"/>
  <p:tag name="KSO_WM_SLIDE_BK_DARK_LIGHT" val="2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heme/theme1.xml><?xml version="1.0" encoding="utf-8"?>
<a:theme xmlns:a="http://schemas.openxmlformats.org/drawingml/2006/main" name="WPS">
  <a:themeElements>
    <a:clrScheme name="WPS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4874CB"/>
      </a:accent1>
      <a:accent2>
        <a:srgbClr val="E6724B"/>
      </a:accent2>
      <a:accent3>
        <a:srgbClr val="EFBB1F"/>
      </a:accent3>
      <a:accent4>
        <a:srgbClr val="75BD42"/>
      </a:accent4>
      <a:accent5>
        <a:srgbClr val="30C0B4"/>
      </a:accent5>
      <a:accent6>
        <a:srgbClr val="E05269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自定义 55">
      <a:dk1>
        <a:srgbClr val="000000"/>
      </a:dk1>
      <a:lt1>
        <a:srgbClr val="FFFFFF"/>
      </a:lt1>
      <a:dk2>
        <a:srgbClr val="E4F0E4"/>
      </a:dk2>
      <a:lt2>
        <a:srgbClr val="FFFFFF"/>
      </a:lt2>
      <a:accent1>
        <a:srgbClr val="8EAF98"/>
      </a:accent1>
      <a:accent2>
        <a:srgbClr val="99B596"/>
      </a:accent2>
      <a:accent3>
        <a:srgbClr val="A6BB92"/>
      </a:accent3>
      <a:accent4>
        <a:srgbClr val="B5C08E"/>
      </a:accent4>
      <a:accent5>
        <a:srgbClr val="C6C58C"/>
      </a:accent5>
      <a:accent6>
        <a:srgbClr val="D8C78B"/>
      </a:accent6>
      <a:hlink>
        <a:srgbClr val="99CCE3"/>
      </a:hlink>
      <a:folHlink>
        <a:srgbClr val="A27CA4"/>
      </a:folHlink>
    </a:clrScheme>
    <a:fontScheme name="自定义 1">
      <a:majorFont>
        <a:latin typeface="微软雅黑"/>
        <a:ea typeface="汉仪旗黑-85S"/>
        <a:cs typeface=""/>
      </a:majorFont>
      <a:minorFont>
        <a:latin typeface="微软雅黑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自定义 55">
    <a:dk1>
      <a:srgbClr val="000000"/>
    </a:dk1>
    <a:lt1>
      <a:srgbClr val="FFFFFF"/>
    </a:lt1>
    <a:dk2>
      <a:srgbClr val="E4F0E4"/>
    </a:dk2>
    <a:lt2>
      <a:srgbClr val="FFFFFF"/>
    </a:lt2>
    <a:accent1>
      <a:srgbClr val="8EAF98"/>
    </a:accent1>
    <a:accent2>
      <a:srgbClr val="99B596"/>
    </a:accent2>
    <a:accent3>
      <a:srgbClr val="A6BB92"/>
    </a:accent3>
    <a:accent4>
      <a:srgbClr val="B5C08E"/>
    </a:accent4>
    <a:accent5>
      <a:srgbClr val="C6C58C"/>
    </a:accent5>
    <a:accent6>
      <a:srgbClr val="D8C78B"/>
    </a:accent6>
    <a:hlink>
      <a:srgbClr val="99CCE3"/>
    </a:hlink>
    <a:folHlink>
      <a:srgbClr val="A27CA4"/>
    </a:folHlink>
  </a:clrScheme>
</a:themeOverride>
</file>

<file path=ppt/theme/themeOverride2.xml><?xml version="1.0" encoding="utf-8"?>
<a:themeOverride xmlns:a="http://schemas.openxmlformats.org/drawingml/2006/main">
  <a:clrScheme name="自定义 55">
    <a:dk1>
      <a:srgbClr val="000000"/>
    </a:dk1>
    <a:lt1>
      <a:srgbClr val="FFFFFF"/>
    </a:lt1>
    <a:dk2>
      <a:srgbClr val="E4F0E4"/>
    </a:dk2>
    <a:lt2>
      <a:srgbClr val="FFFFFF"/>
    </a:lt2>
    <a:accent1>
      <a:srgbClr val="8EAF98"/>
    </a:accent1>
    <a:accent2>
      <a:srgbClr val="99B596"/>
    </a:accent2>
    <a:accent3>
      <a:srgbClr val="A6BB92"/>
    </a:accent3>
    <a:accent4>
      <a:srgbClr val="B5C08E"/>
    </a:accent4>
    <a:accent5>
      <a:srgbClr val="C6C58C"/>
    </a:accent5>
    <a:accent6>
      <a:srgbClr val="D8C78B"/>
    </a:accent6>
    <a:hlink>
      <a:srgbClr val="99CCE3"/>
    </a:hlink>
    <a:folHlink>
      <a:srgbClr val="A27CA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703</Words>
  <Application>WPS 演示</Application>
  <PresentationFormat>宽屏</PresentationFormat>
  <Paragraphs>57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6</vt:i4>
      </vt:variant>
    </vt:vector>
  </HeadingPairs>
  <TitlesOfParts>
    <vt:vector size="20" baseType="lpstr">
      <vt:lpstr>Arial</vt:lpstr>
      <vt:lpstr>宋体</vt:lpstr>
      <vt:lpstr>Wingdings</vt:lpstr>
      <vt:lpstr>微软雅黑</vt:lpstr>
      <vt:lpstr>汉仪旗黑-85S</vt:lpstr>
      <vt:lpstr>黑体</vt:lpstr>
      <vt:lpstr>Viner Hand ITC</vt:lpstr>
      <vt:lpstr>隶书</vt:lpstr>
      <vt:lpstr>仿宋</vt:lpstr>
      <vt:lpstr>Arial Unicode MS</vt:lpstr>
      <vt:lpstr>Calibri</vt:lpstr>
      <vt:lpstr>Mongolian Baiti</vt:lpstr>
      <vt:lpstr>WPS</vt:lpstr>
      <vt:lpstr>1_Office 主题​​</vt:lpstr>
      <vt:lpstr>PowerPoint 演示文稿</vt:lpstr>
      <vt:lpstr>    一、征收评估的政策背景与意义</vt:lpstr>
      <vt:lpstr>二、评估机构的资质要求</vt:lpstr>
      <vt:lpstr>三、选取评估机构的核心流程</vt:lpstr>
      <vt:lpstr>四、争议解决与监督机制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16</cp:revision>
  <dcterms:created xsi:type="dcterms:W3CDTF">2023-12-12T08:32:00Z</dcterms:created>
  <dcterms:modified xsi:type="dcterms:W3CDTF">2025-09-11T01:55:52Z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EF0A6B3411EA4E42B25C84EF25C05D34_13</vt:lpwstr>
  </property>
  <property fmtid="{D5CDD505-2E9C-101B-9397-08002B2CF9AE}" pid="3" name="KSOProductBuildVer">
    <vt:lpwstr>2052-12.1.0.22529</vt:lpwstr>
  </property>
</Properties>
</file>